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handoutMasterIdLst>
    <p:handoutMasterId r:id="rId16"/>
  </p:handoutMasterIdLst>
  <p:sldIdLst>
    <p:sldId id="256" r:id="rId2"/>
    <p:sldId id="258" r:id="rId3"/>
    <p:sldId id="276" r:id="rId4"/>
    <p:sldId id="272" r:id="rId5"/>
    <p:sldId id="277" r:id="rId6"/>
    <p:sldId id="264" r:id="rId7"/>
    <p:sldId id="265" r:id="rId8"/>
    <p:sldId id="266" r:id="rId9"/>
    <p:sldId id="267" r:id="rId10"/>
    <p:sldId id="278" r:id="rId11"/>
    <p:sldId id="273" r:id="rId12"/>
    <p:sldId id="269" r:id="rId13"/>
    <p:sldId id="27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E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605"/>
    <p:restoredTop sz="66122"/>
  </p:normalViewPr>
  <p:slideViewPr>
    <p:cSldViewPr snapToGrid="0">
      <p:cViewPr varScale="1">
        <p:scale>
          <a:sx n="82" d="100"/>
          <a:sy n="82" d="100"/>
        </p:scale>
        <p:origin x="2368" y="176"/>
      </p:cViewPr>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111" d="100"/>
          <a:sy n="111" d="100"/>
        </p:scale>
        <p:origin x="4800" y="21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E466E5A-0A45-FE1D-AD07-718D226E8DF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2D9832A-7F67-101C-53BB-C059C69F9F0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EDBEFB8-02B7-F540-BB00-7B137DD5CB82}" type="datetimeFigureOut">
              <a:rPr lang="en-US" smtClean="0"/>
              <a:t>2/14/24</a:t>
            </a:fld>
            <a:endParaRPr lang="en-US"/>
          </a:p>
        </p:txBody>
      </p:sp>
      <p:sp>
        <p:nvSpPr>
          <p:cNvPr id="4" name="Footer Placeholder 3">
            <a:extLst>
              <a:ext uri="{FF2B5EF4-FFF2-40B4-BE49-F238E27FC236}">
                <a16:creationId xmlns:a16="http://schemas.microsoft.com/office/drawing/2014/main" id="{8149BB5B-F01E-F708-30E0-3956B6DA62A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C17ADD7-2E71-1D84-5196-25B23EB1F7B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C1708E-0812-5747-9972-F861553C93EB}" type="slidenum">
              <a:rPr lang="en-US" smtClean="0"/>
              <a:t>‹#›</a:t>
            </a:fld>
            <a:endParaRPr lang="en-US"/>
          </a:p>
        </p:txBody>
      </p:sp>
    </p:spTree>
    <p:extLst>
      <p:ext uri="{BB962C8B-B14F-4D97-AF65-F5344CB8AC3E}">
        <p14:creationId xmlns:p14="http://schemas.microsoft.com/office/powerpoint/2010/main" val="41652721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EB0E10-8F6E-CB43-A902-E003EAD0F00C}" type="datetimeFigureOut">
              <a:rPr lang="en-US" smtClean="0"/>
              <a:t>2/14/24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E70030-E074-B04A-985A-995EA19C360C}" type="slidenum">
              <a:rPr lang="en-US" smtClean="0"/>
              <a:t>‹#›</a:t>
            </a:fld>
            <a:endParaRPr lang="en-US"/>
          </a:p>
        </p:txBody>
      </p:sp>
    </p:spTree>
    <p:extLst>
      <p:ext uri="{BB962C8B-B14F-4D97-AF65-F5344CB8AC3E}">
        <p14:creationId xmlns:p14="http://schemas.microsoft.com/office/powerpoint/2010/main" val="147282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E70030-E074-B04A-985A-995EA19C360C}" type="slidenum">
              <a:rPr lang="en-US" smtClean="0"/>
              <a:t>2</a:t>
            </a:fld>
            <a:endParaRPr lang="en-US"/>
          </a:p>
        </p:txBody>
      </p:sp>
    </p:spTree>
    <p:extLst>
      <p:ext uri="{BB962C8B-B14F-4D97-AF65-F5344CB8AC3E}">
        <p14:creationId xmlns:p14="http://schemas.microsoft.com/office/powerpoint/2010/main" val="2219365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 the first version the graphic designer created from the final. What changed? </a:t>
            </a:r>
          </a:p>
        </p:txBody>
      </p:sp>
      <p:sp>
        <p:nvSpPr>
          <p:cNvPr id="4" name="Slide Number Placeholder 3"/>
          <p:cNvSpPr>
            <a:spLocks noGrp="1"/>
          </p:cNvSpPr>
          <p:nvPr>
            <p:ph type="sldNum" sz="quarter" idx="5"/>
          </p:nvPr>
        </p:nvSpPr>
        <p:spPr/>
        <p:txBody>
          <a:bodyPr/>
          <a:lstStyle/>
          <a:p>
            <a:fld id="{29E70030-E074-B04A-985A-995EA19C360C}" type="slidenum">
              <a:rPr lang="en-US" smtClean="0"/>
              <a:t>11</a:t>
            </a:fld>
            <a:endParaRPr lang="en-US"/>
          </a:p>
        </p:txBody>
      </p:sp>
    </p:spTree>
    <p:extLst>
      <p:ext uri="{BB962C8B-B14F-4D97-AF65-F5344CB8AC3E}">
        <p14:creationId xmlns:p14="http://schemas.microsoft.com/office/powerpoint/2010/main" val="3959588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found it challenging to come up with original ways to describe a </a:t>
            </a:r>
            <a:r>
              <a:rPr lang="en-US" dirty="0" err="1"/>
              <a:t>merperson</a:t>
            </a:r>
            <a:r>
              <a:rPr lang="en-US" dirty="0"/>
              <a:t> because I hadn’t actually met one (yet). Here’s a writing exercise for you to come up with your own description.  </a:t>
            </a:r>
          </a:p>
        </p:txBody>
      </p:sp>
      <p:sp>
        <p:nvSpPr>
          <p:cNvPr id="4" name="Slide Number Placeholder 3"/>
          <p:cNvSpPr>
            <a:spLocks noGrp="1"/>
          </p:cNvSpPr>
          <p:nvPr>
            <p:ph type="sldNum" sz="quarter" idx="5"/>
          </p:nvPr>
        </p:nvSpPr>
        <p:spPr/>
        <p:txBody>
          <a:bodyPr/>
          <a:lstStyle/>
          <a:p>
            <a:fld id="{29E70030-E074-B04A-985A-995EA19C360C}" type="slidenum">
              <a:rPr lang="en-US" smtClean="0"/>
              <a:t>12</a:t>
            </a:fld>
            <a:endParaRPr lang="en-US"/>
          </a:p>
        </p:txBody>
      </p:sp>
    </p:spTree>
    <p:extLst>
      <p:ext uri="{BB962C8B-B14F-4D97-AF65-F5344CB8AC3E}">
        <p14:creationId xmlns:p14="http://schemas.microsoft.com/office/powerpoint/2010/main" val="2725882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E70030-E074-B04A-985A-995EA19C360C}" type="slidenum">
              <a:rPr lang="en-US" smtClean="0"/>
              <a:t>13</a:t>
            </a:fld>
            <a:endParaRPr lang="en-US"/>
          </a:p>
        </p:txBody>
      </p:sp>
    </p:spTree>
    <p:extLst>
      <p:ext uri="{BB962C8B-B14F-4D97-AF65-F5344CB8AC3E}">
        <p14:creationId xmlns:p14="http://schemas.microsoft.com/office/powerpoint/2010/main" val="4165174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While </a:t>
            </a:r>
            <a:r>
              <a:rPr lang="en-CA" sz="12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Keepers of the Pact</a:t>
            </a:r>
            <a:r>
              <a:rPr lang="en-CA"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blends fact with fiction and adds in a supernatural twist, there  are three anchors that influenced my story:</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Symbol" pitchFamily="2" charset="2"/>
              <a:buChar char=""/>
              <a:tabLst>
                <a:tab pos="457200" algn="l"/>
              </a:tabLst>
            </a:pPr>
            <a:r>
              <a:rPr lang="en-CA"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First, the Brigus tunnel</a:t>
            </a:r>
            <a:r>
              <a:rPr lang="en-CA" sz="1200" kern="0" dirty="0">
                <a:solidFill>
                  <a:srgbClr val="000000"/>
                </a:solidFill>
                <a:effectLst/>
                <a:latin typeface="Symbol" pitchFamily="2" charset="2"/>
                <a:ea typeface="Times New Roman" panose="02020603050405020304" pitchFamily="18" charset="0"/>
                <a:cs typeface="Times New Roman" panose="02020603050405020304" pitchFamily="18" charset="0"/>
              </a:rPr>
              <a:t>,</a:t>
            </a:r>
            <a:r>
              <a:rPr lang="en-CA"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 30-meter pathway blasted through solid rock in 1860 so that vessels could more easily unload their cargo. </a:t>
            </a:r>
            <a:endParaRPr lang="en-CA" sz="12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Symbol" pitchFamily="2" charset="2"/>
              <a:buChar char=""/>
              <a:tabLst>
                <a:tab pos="457200" algn="l"/>
              </a:tabLst>
            </a:pPr>
            <a:r>
              <a:rPr lang="en-CA"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Second, a reported mermaid sighting in the St. John’s harbour (1610).</a:t>
            </a:r>
            <a:endParaRPr lang="en-CA" sz="12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Symbol" pitchFamily="2" charset="2"/>
              <a:buChar char=""/>
              <a:tabLst>
                <a:tab pos="457200" algn="l"/>
              </a:tabLst>
            </a:pPr>
            <a:r>
              <a:rPr lang="en-CA"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Third, the fabled stories of Peter Easton’s pirating activities along the Newfoundland &amp; Labrador coast (1612).</a:t>
            </a:r>
            <a:endParaRPr lang="en-CA" sz="12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9E70030-E074-B04A-985A-995EA19C360C}" type="slidenum">
              <a:rPr lang="en-US" smtClean="0"/>
              <a:t>3</a:t>
            </a:fld>
            <a:endParaRPr lang="en-US"/>
          </a:p>
        </p:txBody>
      </p:sp>
    </p:spTree>
    <p:extLst>
      <p:ext uri="{BB962C8B-B14F-4D97-AF65-F5344CB8AC3E}">
        <p14:creationId xmlns:p14="http://schemas.microsoft.com/office/powerpoint/2010/main" val="150750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how I started my story! First, I came up with the idea then I started to map it out. My daughter was only young then so she colored the mermaid and lighthouse.  My nephew, Malcolm, sketched the wharf with Old Man Jake and Brig as well as the the mermaid’s tale while my son sketched the mystery ship. I often will add sticky notes to ask myself questions and then take them down and put new ones up. It’s a place to put my ideas until I’ve integrated them into the story.</a:t>
            </a:r>
          </a:p>
        </p:txBody>
      </p:sp>
      <p:sp>
        <p:nvSpPr>
          <p:cNvPr id="4" name="Slide Number Placeholder 3"/>
          <p:cNvSpPr>
            <a:spLocks noGrp="1"/>
          </p:cNvSpPr>
          <p:nvPr>
            <p:ph type="sldNum" sz="quarter" idx="5"/>
          </p:nvPr>
        </p:nvSpPr>
        <p:spPr/>
        <p:txBody>
          <a:bodyPr/>
          <a:lstStyle/>
          <a:p>
            <a:fld id="{29E70030-E074-B04A-985A-995EA19C360C}" type="slidenum">
              <a:rPr lang="en-US" smtClean="0"/>
              <a:t>4</a:t>
            </a:fld>
            <a:endParaRPr lang="en-US"/>
          </a:p>
        </p:txBody>
      </p:sp>
    </p:spTree>
    <p:extLst>
      <p:ext uri="{BB962C8B-B14F-4D97-AF65-F5344CB8AC3E}">
        <p14:creationId xmlns:p14="http://schemas.microsoft.com/office/powerpoint/2010/main" val="3619806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even though the book has some historical facts and the setting of the story is in a real place  (the town of Brigus in Newfoundland &amp; Labrador) I still made up some of the details. You can do that when you’re writing fiction. Here you’ll see a map the graphic designer created for the front of the book.</a:t>
            </a:r>
          </a:p>
        </p:txBody>
      </p:sp>
      <p:sp>
        <p:nvSpPr>
          <p:cNvPr id="4" name="Slide Number Placeholder 3"/>
          <p:cNvSpPr>
            <a:spLocks noGrp="1"/>
          </p:cNvSpPr>
          <p:nvPr>
            <p:ph type="sldNum" sz="quarter" idx="5"/>
          </p:nvPr>
        </p:nvSpPr>
        <p:spPr/>
        <p:txBody>
          <a:bodyPr/>
          <a:lstStyle/>
          <a:p>
            <a:fld id="{29E70030-E074-B04A-985A-995EA19C360C}" type="slidenum">
              <a:rPr lang="en-US" smtClean="0"/>
              <a:t>5</a:t>
            </a:fld>
            <a:endParaRPr lang="en-US"/>
          </a:p>
        </p:txBody>
      </p:sp>
    </p:spTree>
    <p:extLst>
      <p:ext uri="{BB962C8B-B14F-4D97-AF65-F5344CB8AC3E}">
        <p14:creationId xmlns:p14="http://schemas.microsoft.com/office/powerpoint/2010/main" val="2804532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E70030-E074-B04A-985A-995EA19C360C}" type="slidenum">
              <a:rPr lang="en-US" smtClean="0"/>
              <a:t>6</a:t>
            </a:fld>
            <a:endParaRPr lang="en-US"/>
          </a:p>
        </p:txBody>
      </p:sp>
    </p:spTree>
    <p:extLst>
      <p:ext uri="{BB962C8B-B14F-4D97-AF65-F5344CB8AC3E}">
        <p14:creationId xmlns:p14="http://schemas.microsoft.com/office/powerpoint/2010/main" val="3338597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we’re writing fiction, the reader still has to believe what they’re reading.  There will always be areas in the story that you can fact check. For me, I had a lot of ship and nautical terms. I don’t know how how to sail so I had to find someone who could help. There is only so much you can do with an internet search. I like to find real people to interview. I interviewed John Boileau, a Nova Scotian author who knows a lot about ships. I shared parts of my story where I was having issues and he helped me problem-solve. </a:t>
            </a:r>
          </a:p>
          <a:p>
            <a:endParaRPr lang="en-US" dirty="0"/>
          </a:p>
          <a:p>
            <a:r>
              <a:rPr lang="en-US" dirty="0"/>
              <a:t>On the bottom of page 86 into page 87, for example, you’ll read the part where the kids first climb on board the mystery ship. I first had them climbing a ladder. But John suggested that a cargo net would be a better way. I didn’t even know what a cargo net was! As you read that passage you’ll see how I worked that in.</a:t>
            </a:r>
          </a:p>
          <a:p>
            <a:endParaRPr lang="en-US" dirty="0"/>
          </a:p>
        </p:txBody>
      </p:sp>
      <p:sp>
        <p:nvSpPr>
          <p:cNvPr id="4" name="Slide Number Placeholder 3"/>
          <p:cNvSpPr>
            <a:spLocks noGrp="1"/>
          </p:cNvSpPr>
          <p:nvPr>
            <p:ph type="sldNum" sz="quarter" idx="5"/>
          </p:nvPr>
        </p:nvSpPr>
        <p:spPr/>
        <p:txBody>
          <a:bodyPr/>
          <a:lstStyle/>
          <a:p>
            <a:fld id="{29E70030-E074-B04A-985A-995EA19C360C}" type="slidenum">
              <a:rPr lang="en-US" smtClean="0"/>
              <a:t>7</a:t>
            </a:fld>
            <a:endParaRPr lang="en-US"/>
          </a:p>
        </p:txBody>
      </p:sp>
    </p:spTree>
    <p:extLst>
      <p:ext uri="{BB962C8B-B14F-4D97-AF65-F5344CB8AC3E}">
        <p14:creationId xmlns:p14="http://schemas.microsoft.com/office/powerpoint/2010/main" val="4146949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in the final edit we make what are called ‘global changes’ to help ensure the characters are believable and that the story flows.</a:t>
            </a:r>
          </a:p>
          <a:p>
            <a:endParaRPr lang="en-US" dirty="0"/>
          </a:p>
          <a:p>
            <a:r>
              <a:rPr lang="en-US" dirty="0"/>
              <a:t>In the first example, I originally had Alistair wearing glasses. The original manuscript had him taking them off in the boat, losing them in the cave, etc.  The editor’s comment was that it felt ‘clunky’. As in, could he actually see the mystery ship from afar if he didn’t have his glasses on. And wouldn’t they get misted up on the ocean, etc. BUT if we took out the glasses we would miss the important scene on page 127.  Initially Alistair's mom notices his glasses were on the seat of the skiff. We came up with the idea of the compass, which we introduce on page one and then from there had to continue that thread. That is an example of a global change. </a:t>
            </a:r>
          </a:p>
          <a:p>
            <a:endParaRPr lang="en-US" dirty="0"/>
          </a:p>
        </p:txBody>
      </p:sp>
      <p:sp>
        <p:nvSpPr>
          <p:cNvPr id="4" name="Slide Number Placeholder 3"/>
          <p:cNvSpPr>
            <a:spLocks noGrp="1"/>
          </p:cNvSpPr>
          <p:nvPr>
            <p:ph type="sldNum" sz="quarter" idx="5"/>
          </p:nvPr>
        </p:nvSpPr>
        <p:spPr/>
        <p:txBody>
          <a:bodyPr/>
          <a:lstStyle/>
          <a:p>
            <a:fld id="{29E70030-E074-B04A-985A-995EA19C360C}" type="slidenum">
              <a:rPr lang="en-US" smtClean="0"/>
              <a:t>8</a:t>
            </a:fld>
            <a:endParaRPr lang="en-US"/>
          </a:p>
        </p:txBody>
      </p:sp>
    </p:spTree>
    <p:extLst>
      <p:ext uri="{BB962C8B-B14F-4D97-AF65-F5344CB8AC3E}">
        <p14:creationId xmlns:p14="http://schemas.microsoft.com/office/powerpoint/2010/main" val="2789837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changes are part of the final editing process. Notice the difference in the sentences. In the first example, we’ve added in more active verbs and added in a description of what the berries taste like. </a:t>
            </a:r>
          </a:p>
          <a:p>
            <a:r>
              <a:rPr lang="en-US" dirty="0"/>
              <a:t>In the second example, when I re-read that line, I pictured Ben as more ‘flushed’ then ‘agog’.  Editing takes a lot of thought! You want to really think about the best word to create the picture in your reader’s mind. </a:t>
            </a:r>
          </a:p>
        </p:txBody>
      </p:sp>
      <p:sp>
        <p:nvSpPr>
          <p:cNvPr id="4" name="Slide Number Placeholder 3"/>
          <p:cNvSpPr>
            <a:spLocks noGrp="1"/>
          </p:cNvSpPr>
          <p:nvPr>
            <p:ph type="sldNum" sz="quarter" idx="5"/>
          </p:nvPr>
        </p:nvSpPr>
        <p:spPr/>
        <p:txBody>
          <a:bodyPr/>
          <a:lstStyle/>
          <a:p>
            <a:fld id="{29E70030-E074-B04A-985A-995EA19C360C}" type="slidenum">
              <a:rPr lang="en-US" smtClean="0"/>
              <a:t>9</a:t>
            </a:fld>
            <a:endParaRPr lang="en-US"/>
          </a:p>
        </p:txBody>
      </p:sp>
    </p:spTree>
    <p:extLst>
      <p:ext uri="{BB962C8B-B14F-4D97-AF65-F5344CB8AC3E}">
        <p14:creationId xmlns:p14="http://schemas.microsoft.com/office/powerpoint/2010/main" val="3184266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scene was inspired by my best friend, Sherri. When we were kids we grew up in a small town called Paradise, Nova Scotia. There was a community hall, just like the one in the story. And one evening we had to serve food at a potluck. Sherri was serving Lemon Meringue pie – which yellow in </a:t>
            </a:r>
            <a:r>
              <a:rPr lang="en-US" dirty="0" err="1"/>
              <a:t>colour</a:t>
            </a:r>
            <a:r>
              <a:rPr lang="en-US" dirty="0"/>
              <a:t>, lemon flavored and looks like thick </a:t>
            </a:r>
            <a:r>
              <a:rPr lang="en-US" dirty="0" err="1"/>
              <a:t>jello</a:t>
            </a:r>
            <a:r>
              <a:rPr lang="en-US" dirty="0"/>
              <a:t> with meringue whip on top.  </a:t>
            </a:r>
          </a:p>
          <a:p>
            <a:endParaRPr lang="en-US" dirty="0"/>
          </a:p>
          <a:p>
            <a:r>
              <a:rPr lang="en-US" dirty="0"/>
              <a:t>As Sherri was serving it, it slipped off the plate on down the back of a woman’s dress. The woman didn’t notice. We had a Mrs. Spinney who lived in the community at the time so I named this character after her. </a:t>
            </a:r>
          </a:p>
        </p:txBody>
      </p:sp>
      <p:sp>
        <p:nvSpPr>
          <p:cNvPr id="4" name="Slide Number Placeholder 3"/>
          <p:cNvSpPr>
            <a:spLocks noGrp="1"/>
          </p:cNvSpPr>
          <p:nvPr>
            <p:ph type="sldNum" sz="quarter" idx="5"/>
          </p:nvPr>
        </p:nvSpPr>
        <p:spPr/>
        <p:txBody>
          <a:bodyPr/>
          <a:lstStyle/>
          <a:p>
            <a:fld id="{29E70030-E074-B04A-985A-995EA19C360C}" type="slidenum">
              <a:rPr lang="en-US" smtClean="0"/>
              <a:t>10</a:t>
            </a:fld>
            <a:endParaRPr lang="en-US"/>
          </a:p>
        </p:txBody>
      </p:sp>
    </p:spTree>
    <p:extLst>
      <p:ext uri="{BB962C8B-B14F-4D97-AF65-F5344CB8AC3E}">
        <p14:creationId xmlns:p14="http://schemas.microsoft.com/office/powerpoint/2010/main" val="1063662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8FA98-9BC9-1C98-6612-28AA4DDB3E3B}"/>
              </a:ext>
            </a:extLst>
          </p:cNvPr>
          <p:cNvSpPr>
            <a:spLocks noGrp="1"/>
          </p:cNvSpPr>
          <p:nvPr>
            <p:ph type="ctrTitle"/>
          </p:nvPr>
        </p:nvSpPr>
        <p:spPr>
          <a:xfrm>
            <a:off x="1524000" y="1122363"/>
            <a:ext cx="9144000" cy="2387600"/>
          </a:xfrm>
        </p:spPr>
        <p:txBody>
          <a:bodyPr anchor="b"/>
          <a:lstStyle>
            <a:lvl1pPr algn="l">
              <a:defRPr sz="6000">
                <a:solidFill>
                  <a:srgbClr val="006E96"/>
                </a:solidFill>
                <a:latin typeface="Garamond" panose="02020404030301010803" pitchFamily="18" charset="0"/>
              </a:defRPr>
            </a:lvl1pPr>
          </a:lstStyle>
          <a:p>
            <a:r>
              <a:rPr lang="en-US" dirty="0"/>
              <a:t>Click to edit Master title style</a:t>
            </a:r>
          </a:p>
        </p:txBody>
      </p:sp>
      <p:sp>
        <p:nvSpPr>
          <p:cNvPr id="3" name="Subtitle 2">
            <a:extLst>
              <a:ext uri="{FF2B5EF4-FFF2-40B4-BE49-F238E27FC236}">
                <a16:creationId xmlns:a16="http://schemas.microsoft.com/office/drawing/2014/main" id="{3F7E2055-5DF7-81CC-6AC8-7E89C0E7CAC3}"/>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903758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668FB-8548-4FBD-2E9A-67676665D490}"/>
              </a:ext>
            </a:extLst>
          </p:cNvPr>
          <p:cNvSpPr>
            <a:spLocks noGrp="1"/>
          </p:cNvSpPr>
          <p:nvPr>
            <p:ph type="title"/>
          </p:nvPr>
        </p:nvSpPr>
        <p:spPr/>
        <p:txBody>
          <a:bodyPr/>
          <a:lstStyle>
            <a:lvl1pPr algn="ctr">
              <a:defRPr/>
            </a:lvl1pPr>
          </a:lstStyle>
          <a:p>
            <a:r>
              <a:rPr lang="en-US" dirty="0"/>
              <a:t>Click to edit Master title style</a:t>
            </a:r>
          </a:p>
        </p:txBody>
      </p:sp>
      <p:sp>
        <p:nvSpPr>
          <p:cNvPr id="3" name="Content Placeholder 2">
            <a:extLst>
              <a:ext uri="{FF2B5EF4-FFF2-40B4-BE49-F238E27FC236}">
                <a16:creationId xmlns:a16="http://schemas.microsoft.com/office/drawing/2014/main" id="{4950F14B-84B3-542E-7418-9EFE74B91B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3111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89F01-D6A4-E31E-BBDE-A49D0AFC3386}"/>
              </a:ext>
            </a:extLst>
          </p:cNvPr>
          <p:cNvSpPr>
            <a:spLocks noGrp="1"/>
          </p:cNvSpPr>
          <p:nvPr>
            <p:ph type="title"/>
          </p:nvPr>
        </p:nvSpPr>
        <p:spPr>
          <a:xfrm>
            <a:off x="831850" y="1709738"/>
            <a:ext cx="10515600" cy="2852737"/>
          </a:xfrm>
        </p:spPr>
        <p:txBody>
          <a:bodyPr anchor="b"/>
          <a:lstStyle>
            <a:lvl1pPr>
              <a:defRPr sz="6000">
                <a:latin typeface="Garamond" panose="02020404030301010803" pitchFamily="18"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103C7942-1D0A-FA7D-56C9-DB97AC8490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96340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BFECD-0362-CBD2-5BC3-D30C4EF99EEC}"/>
              </a:ext>
            </a:extLst>
          </p:cNvPr>
          <p:cNvSpPr>
            <a:spLocks noGrp="1"/>
          </p:cNvSpPr>
          <p:nvPr>
            <p:ph type="title"/>
          </p:nvPr>
        </p:nvSpPr>
        <p:spPr/>
        <p:txBody>
          <a:bodyPr/>
          <a:lstStyle>
            <a:lvl1pPr algn="ctr">
              <a:defRPr/>
            </a:lvl1pPr>
          </a:lstStyle>
          <a:p>
            <a:r>
              <a:rPr lang="en-US" dirty="0"/>
              <a:t>Click to edit Master title style</a:t>
            </a:r>
          </a:p>
        </p:txBody>
      </p:sp>
      <p:sp>
        <p:nvSpPr>
          <p:cNvPr id="3" name="Content Placeholder 2">
            <a:extLst>
              <a:ext uri="{FF2B5EF4-FFF2-40B4-BE49-F238E27FC236}">
                <a16:creationId xmlns:a16="http://schemas.microsoft.com/office/drawing/2014/main" id="{32483C39-E525-490E-8C08-F4F52AA164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03339E-055F-CFD6-335E-FB476F7C0A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4569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ABAD1-6ABD-F203-A485-287FDBDDB7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87A32A-25E8-B459-DF0B-A8E88BC964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DB12193-3121-5353-29B6-4260E86F02DB}"/>
              </a:ext>
            </a:extLst>
          </p:cNvPr>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70A3F82-47CE-25CB-5C7E-3E95FA1CB4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93F8CF-CC7F-7004-9A84-2047EF9E95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6817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B2A7B-C2CF-959B-3F42-75B15936D968}"/>
              </a:ext>
            </a:extLst>
          </p:cNvPr>
          <p:cNvSpPr>
            <a:spLocks noGrp="1"/>
          </p:cNvSpPr>
          <p:nvPr>
            <p:ph type="title"/>
          </p:nvPr>
        </p:nvSpPr>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979872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396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0A4AF-E9BF-2F5E-255F-D6AF2C0239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11EB6D1-6694-12E7-C706-7643549D11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23A79E-9318-7671-4079-1062A15221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61737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37609-18D7-1D8C-182E-83FA99EF08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A4C0CE-DD01-8B54-5826-82D9B0077C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9DB55B-0C8C-2641-DBC2-FD0B090815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53512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727B1F-97B4-83FB-096D-DB44D491C3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A5A9CA0-9694-6816-ED8D-7153C29AFC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E58698-C5EC-A75D-7CC5-FC328F30E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8D8A3B-63DF-FB42-BE3C-B03CBC02E027}" type="datetimeFigureOut">
              <a:rPr lang="en-US" smtClean="0"/>
              <a:t>2/14/24</a:t>
            </a:fld>
            <a:endParaRPr lang="en-US"/>
          </a:p>
        </p:txBody>
      </p:sp>
      <p:sp>
        <p:nvSpPr>
          <p:cNvPr id="5" name="Footer Placeholder 4">
            <a:extLst>
              <a:ext uri="{FF2B5EF4-FFF2-40B4-BE49-F238E27FC236}">
                <a16:creationId xmlns:a16="http://schemas.microsoft.com/office/drawing/2014/main" id="{2561376E-10EC-A171-5256-6F6E205220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C85F66-1A45-9141-FB04-0A783EF496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A227FF-65DA-854E-893C-D7AEB362DCD0}" type="slidenum">
              <a:rPr lang="en-US" smtClean="0"/>
              <a:t>‹#›</a:t>
            </a:fld>
            <a:endParaRPr lang="en-US"/>
          </a:p>
        </p:txBody>
      </p:sp>
    </p:spTree>
    <p:extLst>
      <p:ext uri="{BB962C8B-B14F-4D97-AF65-F5344CB8AC3E}">
        <p14:creationId xmlns:p14="http://schemas.microsoft.com/office/powerpoint/2010/main" val="5396959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ctr" defTabSz="914400" rtl="0" eaLnBrk="1" latinLnBrk="0" hangingPunct="1">
        <a:lnSpc>
          <a:spcPct val="90000"/>
        </a:lnSpc>
        <a:spcBef>
          <a:spcPct val="0"/>
        </a:spcBef>
        <a:buNone/>
        <a:defRPr sz="4400" b="1" i="0" kern="1200">
          <a:solidFill>
            <a:srgbClr val="006E96"/>
          </a:solidFill>
          <a:latin typeface="Garamond" panose="02020404030301010803" pitchFamily="18" charset="0"/>
          <a:ea typeface="Open Sans Semibold" panose="020B0606030504020204" pitchFamily="34" charset="0"/>
          <a:cs typeface="Open Sans Semibold"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C05ABB-3879-489C-F53A-A236BBD5E185}"/>
              </a:ext>
            </a:extLst>
          </p:cNvPr>
          <p:cNvPicPr>
            <a:picLocks noChangeAspect="1"/>
          </p:cNvPicPr>
          <p:nvPr/>
        </p:nvPicPr>
        <p:blipFill>
          <a:blip r:embed="rId2"/>
          <a:srcRect/>
          <a:stretch/>
        </p:blipFill>
        <p:spPr>
          <a:xfrm>
            <a:off x="305336" y="5617719"/>
            <a:ext cx="6870164" cy="1103189"/>
          </a:xfrm>
          <a:prstGeom prst="rect">
            <a:avLst/>
          </a:prstGeom>
        </p:spPr>
      </p:pic>
      <p:sp>
        <p:nvSpPr>
          <p:cNvPr id="6" name="Rectangle 5">
            <a:extLst>
              <a:ext uri="{FF2B5EF4-FFF2-40B4-BE49-F238E27FC236}">
                <a16:creationId xmlns:a16="http://schemas.microsoft.com/office/drawing/2014/main" id="{B2314190-797B-4997-FE86-645038B7358C}"/>
              </a:ext>
            </a:extLst>
          </p:cNvPr>
          <p:cNvSpPr/>
          <p:nvPr/>
        </p:nvSpPr>
        <p:spPr>
          <a:xfrm flipV="1">
            <a:off x="0" y="3118969"/>
            <a:ext cx="6404112" cy="7465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A2B171-9711-C2A6-1975-3BE8C8059E79}"/>
              </a:ext>
            </a:extLst>
          </p:cNvPr>
          <p:cNvSpPr>
            <a:spLocks noGrp="1"/>
          </p:cNvSpPr>
          <p:nvPr>
            <p:ph type="ctrTitle"/>
          </p:nvPr>
        </p:nvSpPr>
        <p:spPr>
          <a:xfrm>
            <a:off x="738808" y="954156"/>
            <a:ext cx="7311887" cy="2128424"/>
          </a:xfrm>
        </p:spPr>
        <p:txBody>
          <a:bodyPr>
            <a:noAutofit/>
          </a:bodyPr>
          <a:lstStyle/>
          <a:p>
            <a:r>
              <a:rPr lang="en-US" sz="8000" dirty="0">
                <a:solidFill>
                  <a:schemeClr val="bg1"/>
                </a:solidFill>
              </a:rPr>
              <a:t>Classroom</a:t>
            </a:r>
            <a:br>
              <a:rPr lang="en-US" sz="8000" dirty="0">
                <a:solidFill>
                  <a:schemeClr val="bg1"/>
                </a:solidFill>
              </a:rPr>
            </a:br>
            <a:r>
              <a:rPr lang="en-US" sz="8000" dirty="0">
                <a:solidFill>
                  <a:schemeClr val="bg1"/>
                </a:solidFill>
              </a:rPr>
              <a:t>Learning</a:t>
            </a:r>
          </a:p>
        </p:txBody>
      </p:sp>
      <p:sp>
        <p:nvSpPr>
          <p:cNvPr id="3" name="Subtitle 2">
            <a:extLst>
              <a:ext uri="{FF2B5EF4-FFF2-40B4-BE49-F238E27FC236}">
                <a16:creationId xmlns:a16="http://schemas.microsoft.com/office/drawing/2014/main" id="{41FCEA1B-7AB1-5CDA-5B6B-761774E522A3}"/>
              </a:ext>
            </a:extLst>
          </p:cNvPr>
          <p:cNvSpPr>
            <a:spLocks noGrp="1"/>
          </p:cNvSpPr>
          <p:nvPr>
            <p:ph type="subTitle" idx="1"/>
          </p:nvPr>
        </p:nvSpPr>
        <p:spPr>
          <a:xfrm>
            <a:off x="738808" y="3513395"/>
            <a:ext cx="5387009" cy="671788"/>
          </a:xfrm>
        </p:spPr>
        <p:txBody>
          <a:bodyPr>
            <a:normAutofit/>
          </a:bodyPr>
          <a:lstStyle/>
          <a:p>
            <a:r>
              <a:rPr lang="en-US" sz="3600" dirty="0">
                <a:solidFill>
                  <a:schemeClr val="bg1"/>
                </a:solidFill>
              </a:rPr>
              <a:t>Author Karen </a:t>
            </a:r>
            <a:r>
              <a:rPr lang="en-US" sz="3600" dirty="0" err="1">
                <a:solidFill>
                  <a:schemeClr val="bg1"/>
                </a:solidFill>
              </a:rPr>
              <a:t>Kelloway</a:t>
            </a:r>
            <a:endParaRPr lang="en-US" sz="3600" dirty="0">
              <a:solidFill>
                <a:schemeClr val="bg1"/>
              </a:solidFill>
            </a:endParaRPr>
          </a:p>
        </p:txBody>
      </p:sp>
      <p:pic>
        <p:nvPicPr>
          <p:cNvPr id="5" name="Picture 4" descr="A book cover of a book&#10;&#10;Description automatically generated">
            <a:extLst>
              <a:ext uri="{FF2B5EF4-FFF2-40B4-BE49-F238E27FC236}">
                <a16:creationId xmlns:a16="http://schemas.microsoft.com/office/drawing/2014/main" id="{76E3FB92-C28B-9254-5BEB-E22BF8800818}"/>
              </a:ext>
            </a:extLst>
          </p:cNvPr>
          <p:cNvPicPr>
            <a:picLocks noChangeAspect="1"/>
          </p:cNvPicPr>
          <p:nvPr/>
        </p:nvPicPr>
        <p:blipFill>
          <a:blip r:embed="rId3"/>
          <a:stretch>
            <a:fillRect/>
          </a:stretch>
        </p:blipFill>
        <p:spPr>
          <a:xfrm rot="864891">
            <a:off x="7093008" y="1158331"/>
            <a:ext cx="4104760" cy="6053703"/>
          </a:xfrm>
          <a:prstGeom prst="rect">
            <a:avLst/>
          </a:prstGeom>
          <a:effectLst>
            <a:outerShdw blurRad="342497" dist="38100" dir="2700000" sx="103000" sy="103000" algn="tl" rotWithShape="0">
              <a:prstClr val="black">
                <a:alpha val="40000"/>
              </a:prstClr>
            </a:outerShdw>
          </a:effectLst>
        </p:spPr>
      </p:pic>
    </p:spTree>
    <p:extLst>
      <p:ext uri="{BB962C8B-B14F-4D97-AF65-F5344CB8AC3E}">
        <p14:creationId xmlns:p14="http://schemas.microsoft.com/office/powerpoint/2010/main" val="890252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and white silhouette of a plant&#10;&#10;Description automatically generated">
            <a:extLst>
              <a:ext uri="{FF2B5EF4-FFF2-40B4-BE49-F238E27FC236}">
                <a16:creationId xmlns:a16="http://schemas.microsoft.com/office/drawing/2014/main" id="{552C0C7C-1226-31D1-0F0C-552C10EA1EA2}"/>
              </a:ext>
            </a:extLst>
          </p:cNvPr>
          <p:cNvPicPr>
            <a:picLocks noChangeAspect="1"/>
          </p:cNvPicPr>
          <p:nvPr/>
        </p:nvPicPr>
        <p:blipFill>
          <a:blip r:embed="rId3">
            <a:duotone>
              <a:schemeClr val="accent5">
                <a:shade val="45000"/>
                <a:satMod val="135000"/>
              </a:schemeClr>
              <a:prstClr val="white"/>
            </a:duotone>
          </a:blip>
          <a:stretch>
            <a:fillRect/>
          </a:stretch>
        </p:blipFill>
        <p:spPr>
          <a:xfrm>
            <a:off x="5661471" y="878812"/>
            <a:ext cx="869058" cy="859713"/>
          </a:xfrm>
          <a:prstGeom prst="rect">
            <a:avLst/>
          </a:prstGeom>
        </p:spPr>
      </p:pic>
      <p:sp>
        <p:nvSpPr>
          <p:cNvPr id="2" name="Title 1">
            <a:extLst>
              <a:ext uri="{FF2B5EF4-FFF2-40B4-BE49-F238E27FC236}">
                <a16:creationId xmlns:a16="http://schemas.microsoft.com/office/drawing/2014/main" id="{2B2B5A85-8788-8274-0F4C-30790739F337}"/>
              </a:ext>
            </a:extLst>
          </p:cNvPr>
          <p:cNvSpPr>
            <a:spLocks noGrp="1"/>
          </p:cNvSpPr>
          <p:nvPr>
            <p:ph type="title"/>
          </p:nvPr>
        </p:nvSpPr>
        <p:spPr>
          <a:xfrm>
            <a:off x="838200" y="296868"/>
            <a:ext cx="10515600" cy="905377"/>
          </a:xfrm>
        </p:spPr>
        <p:txBody>
          <a:bodyPr/>
          <a:lstStyle/>
          <a:p>
            <a:r>
              <a:rPr lang="en-US" dirty="0"/>
              <a:t>Something Fun</a:t>
            </a:r>
          </a:p>
        </p:txBody>
      </p:sp>
      <p:sp>
        <p:nvSpPr>
          <p:cNvPr id="3" name="Content Placeholder 2">
            <a:extLst>
              <a:ext uri="{FF2B5EF4-FFF2-40B4-BE49-F238E27FC236}">
                <a16:creationId xmlns:a16="http://schemas.microsoft.com/office/drawing/2014/main" id="{46C45144-22A4-F755-DD74-7EE73537CC4B}"/>
              </a:ext>
            </a:extLst>
          </p:cNvPr>
          <p:cNvSpPr>
            <a:spLocks noGrp="1"/>
          </p:cNvSpPr>
          <p:nvPr>
            <p:ph idx="1"/>
          </p:nvPr>
        </p:nvSpPr>
        <p:spPr>
          <a:xfrm>
            <a:off x="838200" y="1565102"/>
            <a:ext cx="10515600" cy="603239"/>
          </a:xfrm>
        </p:spPr>
        <p:txBody>
          <a:bodyPr>
            <a:normAutofit/>
          </a:bodyPr>
          <a:lstStyle/>
          <a:p>
            <a:pPr marL="0" indent="0" algn="ctr">
              <a:buNone/>
            </a:pPr>
            <a:r>
              <a:rPr lang="en-US" i="1" dirty="0"/>
              <a:t>Using Examples from Real Life</a:t>
            </a:r>
          </a:p>
        </p:txBody>
      </p:sp>
      <p:grpSp>
        <p:nvGrpSpPr>
          <p:cNvPr id="14" name="Group 13">
            <a:extLst>
              <a:ext uri="{FF2B5EF4-FFF2-40B4-BE49-F238E27FC236}">
                <a16:creationId xmlns:a16="http://schemas.microsoft.com/office/drawing/2014/main" id="{9DCAB05E-02A6-9485-26E9-C2EF8C7325FE}"/>
              </a:ext>
            </a:extLst>
          </p:cNvPr>
          <p:cNvGrpSpPr/>
          <p:nvPr/>
        </p:nvGrpSpPr>
        <p:grpSpPr>
          <a:xfrm>
            <a:off x="979441" y="2183925"/>
            <a:ext cx="10281757" cy="1797334"/>
            <a:chOff x="969269" y="2793413"/>
            <a:chExt cx="10281757" cy="1144006"/>
          </a:xfrm>
        </p:grpSpPr>
        <p:sp>
          <p:nvSpPr>
            <p:cNvPr id="9" name="TextBox 8">
              <a:extLst>
                <a:ext uri="{FF2B5EF4-FFF2-40B4-BE49-F238E27FC236}">
                  <a16:creationId xmlns:a16="http://schemas.microsoft.com/office/drawing/2014/main" id="{AE02C210-D095-5137-B569-69F439562364}"/>
                </a:ext>
              </a:extLst>
            </p:cNvPr>
            <p:cNvSpPr txBox="1"/>
            <p:nvPr/>
          </p:nvSpPr>
          <p:spPr>
            <a:xfrm>
              <a:off x="969269" y="2793413"/>
              <a:ext cx="4948250" cy="235080"/>
            </a:xfrm>
            <a:prstGeom prst="rect">
              <a:avLst/>
            </a:prstGeom>
            <a:noFill/>
          </p:spPr>
          <p:txBody>
            <a:bodyPr wrap="square" rtlCol="0">
              <a:spAutoFit/>
            </a:bodyPr>
            <a:lstStyle/>
            <a:p>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446EC4A9-C4C1-535C-2384-D4006539021C}"/>
                </a:ext>
              </a:extLst>
            </p:cNvPr>
            <p:cNvSpPr txBox="1"/>
            <p:nvPr/>
          </p:nvSpPr>
          <p:spPr>
            <a:xfrm>
              <a:off x="6302776" y="2793413"/>
              <a:ext cx="4948250" cy="254671"/>
            </a:xfrm>
            <a:prstGeom prst="rect">
              <a:avLst/>
            </a:prstGeom>
            <a:noFill/>
          </p:spPr>
          <p:txBody>
            <a:bodyPr wrap="square" rtlCol="0">
              <a:spAutoFit/>
            </a:bodyPr>
            <a:lstStyle/>
            <a:p>
              <a:endParaRPr lang="en-CA"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04025E44-2A1F-9E7A-1266-B60C4DD60D4D}"/>
                </a:ext>
              </a:extLst>
            </p:cNvPr>
            <p:cNvSpPr txBox="1"/>
            <p:nvPr/>
          </p:nvSpPr>
          <p:spPr>
            <a:xfrm>
              <a:off x="1030829" y="3721929"/>
              <a:ext cx="4948250" cy="215490"/>
            </a:xfrm>
            <a:prstGeom prst="rect">
              <a:avLst/>
            </a:prstGeom>
            <a:noFill/>
          </p:spPr>
          <p:txBody>
            <a:bodyPr wrap="square" rtlCol="0">
              <a:spAutoFit/>
            </a:bodyPr>
            <a:lstStyle/>
            <a:p>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6" name="Group 5">
            <a:extLst>
              <a:ext uri="{FF2B5EF4-FFF2-40B4-BE49-F238E27FC236}">
                <a16:creationId xmlns:a16="http://schemas.microsoft.com/office/drawing/2014/main" id="{881FBD3C-95B9-D3AC-AD25-902013C62FC2}"/>
              </a:ext>
            </a:extLst>
          </p:cNvPr>
          <p:cNvGrpSpPr/>
          <p:nvPr/>
        </p:nvGrpSpPr>
        <p:grpSpPr>
          <a:xfrm>
            <a:off x="848372" y="2183924"/>
            <a:ext cx="13817753" cy="3848580"/>
            <a:chOff x="838200" y="1610931"/>
            <a:chExt cx="13817753" cy="2003204"/>
          </a:xfrm>
        </p:grpSpPr>
        <p:sp>
          <p:nvSpPr>
            <p:cNvPr id="10" name="Rectangle 9">
              <a:extLst>
                <a:ext uri="{FF2B5EF4-FFF2-40B4-BE49-F238E27FC236}">
                  <a16:creationId xmlns:a16="http://schemas.microsoft.com/office/drawing/2014/main" id="{33F0AC48-E06F-D96C-3319-BB5A2C8B53D1}"/>
                </a:ext>
              </a:extLst>
            </p:cNvPr>
            <p:cNvSpPr/>
            <p:nvPr/>
          </p:nvSpPr>
          <p:spPr>
            <a:xfrm>
              <a:off x="838200" y="1610931"/>
              <a:ext cx="10535944" cy="200320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621F9FC4-FE06-3CD2-40F4-E7099CDCE1FB}"/>
                </a:ext>
              </a:extLst>
            </p:cNvPr>
            <p:cNvSpPr txBox="1"/>
            <p:nvPr/>
          </p:nvSpPr>
          <p:spPr>
            <a:xfrm>
              <a:off x="1030829" y="1791689"/>
              <a:ext cx="10102280" cy="1604428"/>
            </a:xfrm>
            <a:prstGeom prst="rect">
              <a:avLst/>
            </a:prstGeom>
            <a:noFill/>
          </p:spPr>
          <p:txBody>
            <a:bodyPr wrap="square" rtlCol="0">
              <a:spAutoFit/>
            </a:bodyPr>
            <a:lstStyle/>
            <a:p>
              <a:pPr>
                <a:lnSpc>
                  <a:spcPct val="200000"/>
                </a:lnSpc>
              </a:pPr>
              <a:r>
                <a:rPr lang="en-CA" sz="2000" kern="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“Now what do I do?” said Ben</a:t>
              </a:r>
              <a:r>
                <a:rPr lang="en-CA" sz="20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 over the screech of the fiddle...The slice of pie he was serving had slipped off his plate—cream and all—and landed on the back of Mrs. Spinney.  Blueberry juice was seeping down her dress. Only she didn’t seem to notice and just kept on eating her meal, chatting to her tablemates and tapping her toes to the sound of the fiddle.</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4F08B5DD-1581-4966-7BAD-1D99E5918777}"/>
                </a:ext>
              </a:extLst>
            </p:cNvPr>
            <p:cNvSpPr txBox="1"/>
            <p:nvPr/>
          </p:nvSpPr>
          <p:spPr>
            <a:xfrm>
              <a:off x="9707703" y="3308008"/>
              <a:ext cx="4948250" cy="176219"/>
            </a:xfrm>
            <a:prstGeom prst="rect">
              <a:avLst/>
            </a:prstGeom>
            <a:noFill/>
          </p:spPr>
          <p:txBody>
            <a:bodyPr wrap="square" rtlCol="0">
              <a:spAutoFit/>
            </a:bodyPr>
            <a:lstStyle/>
            <a:p>
              <a:r>
                <a:rPr lang="en-CA"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 158</a:t>
              </a: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63341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CC48A-A312-D1F5-F669-6F95F85455DC}"/>
              </a:ext>
            </a:extLst>
          </p:cNvPr>
          <p:cNvSpPr>
            <a:spLocks noGrp="1"/>
          </p:cNvSpPr>
          <p:nvPr>
            <p:ph type="title"/>
          </p:nvPr>
        </p:nvSpPr>
        <p:spPr/>
        <p:txBody>
          <a:bodyPr/>
          <a:lstStyle/>
          <a:p>
            <a:pPr algn="ctr"/>
            <a:r>
              <a:rPr lang="en-US" dirty="0"/>
              <a:t>Final Touches</a:t>
            </a:r>
          </a:p>
        </p:txBody>
      </p:sp>
      <p:pic>
        <p:nvPicPr>
          <p:cNvPr id="4" name="Picture 3" descr="A book cover of a book&#10;&#10;Description automatically generated">
            <a:extLst>
              <a:ext uri="{FF2B5EF4-FFF2-40B4-BE49-F238E27FC236}">
                <a16:creationId xmlns:a16="http://schemas.microsoft.com/office/drawing/2014/main" id="{E90E1F94-64A0-1EA3-B60F-36813C270927}"/>
              </a:ext>
            </a:extLst>
          </p:cNvPr>
          <p:cNvPicPr>
            <a:picLocks noChangeAspect="1"/>
          </p:cNvPicPr>
          <p:nvPr/>
        </p:nvPicPr>
        <p:blipFill>
          <a:blip r:embed="rId3"/>
          <a:stretch>
            <a:fillRect/>
          </a:stretch>
        </p:blipFill>
        <p:spPr>
          <a:xfrm>
            <a:off x="6804234" y="1489075"/>
            <a:ext cx="3332585" cy="4914900"/>
          </a:xfrm>
          <a:prstGeom prst="rect">
            <a:avLst/>
          </a:prstGeom>
          <a:effectLst>
            <a:outerShdw blurRad="113065" dist="115932" dir="2700000" algn="tl" rotWithShape="0">
              <a:prstClr val="black">
                <a:alpha val="40000"/>
              </a:prstClr>
            </a:outerShdw>
          </a:effectLst>
        </p:spPr>
      </p:pic>
      <p:sp>
        <p:nvSpPr>
          <p:cNvPr id="7" name="Pentagon 6">
            <a:extLst>
              <a:ext uri="{FF2B5EF4-FFF2-40B4-BE49-F238E27FC236}">
                <a16:creationId xmlns:a16="http://schemas.microsoft.com/office/drawing/2014/main" id="{724F28D3-31B3-5E98-2EBC-8214548D0047}"/>
              </a:ext>
            </a:extLst>
          </p:cNvPr>
          <p:cNvSpPr/>
          <p:nvPr/>
        </p:nvSpPr>
        <p:spPr>
          <a:xfrm>
            <a:off x="5205955" y="3619500"/>
            <a:ext cx="1758663" cy="1062037"/>
          </a:xfrm>
          <a:prstGeom prst="homePlate">
            <a:avLst/>
          </a:prstGeom>
          <a:ln>
            <a:noFill/>
          </a:ln>
          <a:effectLst>
            <a:outerShdw blurRad="214249" dist="61447"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A019C4A5-607B-F368-FB93-6D6480770EC3}"/>
              </a:ext>
            </a:extLst>
          </p:cNvPr>
          <p:cNvPicPr>
            <a:picLocks noChangeAspect="1"/>
          </p:cNvPicPr>
          <p:nvPr/>
        </p:nvPicPr>
        <p:blipFill>
          <a:blip r:embed="rId4"/>
          <a:srcRect/>
          <a:stretch/>
        </p:blipFill>
        <p:spPr>
          <a:xfrm>
            <a:off x="2055181" y="1603939"/>
            <a:ext cx="3487994" cy="4685171"/>
          </a:xfrm>
          <a:prstGeom prst="rect">
            <a:avLst/>
          </a:prstGeom>
          <a:effectLst>
            <a:outerShdw blurRad="218140" dist="120850" dir="2700000" algn="tl" rotWithShape="0">
              <a:prstClr val="black">
                <a:alpha val="40000"/>
              </a:prstClr>
            </a:outerShdw>
          </a:effectLst>
        </p:spPr>
      </p:pic>
    </p:spTree>
    <p:extLst>
      <p:ext uri="{BB962C8B-B14F-4D97-AF65-F5344CB8AC3E}">
        <p14:creationId xmlns:p14="http://schemas.microsoft.com/office/powerpoint/2010/main" val="201739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B5A85-8788-8274-0F4C-30790739F337}"/>
              </a:ext>
            </a:extLst>
          </p:cNvPr>
          <p:cNvSpPr>
            <a:spLocks noGrp="1"/>
          </p:cNvSpPr>
          <p:nvPr>
            <p:ph type="title"/>
          </p:nvPr>
        </p:nvSpPr>
        <p:spPr/>
        <p:txBody>
          <a:bodyPr/>
          <a:lstStyle/>
          <a:p>
            <a:r>
              <a:rPr lang="en-US" dirty="0"/>
              <a:t>Writing Exercise</a:t>
            </a:r>
          </a:p>
        </p:txBody>
      </p:sp>
      <p:sp>
        <p:nvSpPr>
          <p:cNvPr id="3" name="Content Placeholder 2">
            <a:extLst>
              <a:ext uri="{FF2B5EF4-FFF2-40B4-BE49-F238E27FC236}">
                <a16:creationId xmlns:a16="http://schemas.microsoft.com/office/drawing/2014/main" id="{46C45144-22A4-F755-DD74-7EE73537CC4B}"/>
              </a:ext>
            </a:extLst>
          </p:cNvPr>
          <p:cNvSpPr>
            <a:spLocks noGrp="1"/>
          </p:cNvSpPr>
          <p:nvPr>
            <p:ph idx="1"/>
          </p:nvPr>
        </p:nvSpPr>
        <p:spPr>
          <a:xfrm>
            <a:off x="1361955" y="516578"/>
            <a:ext cx="10830045" cy="581790"/>
          </a:xfrm>
        </p:spPr>
        <p:txBody>
          <a:bodyPr>
            <a:normAutofit/>
          </a:bodyPr>
          <a:lstStyle/>
          <a:p>
            <a:pPr marL="0" indent="0" algn="r">
              <a:buNone/>
            </a:pPr>
            <a:r>
              <a:rPr lang="en-US" sz="2000" b="1" dirty="0"/>
              <a:t>10 – 15  minutes </a:t>
            </a:r>
          </a:p>
        </p:txBody>
      </p:sp>
      <p:sp>
        <p:nvSpPr>
          <p:cNvPr id="4" name="Content Placeholder 2">
            <a:extLst>
              <a:ext uri="{FF2B5EF4-FFF2-40B4-BE49-F238E27FC236}">
                <a16:creationId xmlns:a16="http://schemas.microsoft.com/office/drawing/2014/main" id="{095AF048-79E5-AC2E-2B4C-355C1DE7E50B}"/>
              </a:ext>
            </a:extLst>
          </p:cNvPr>
          <p:cNvSpPr txBox="1">
            <a:spLocks/>
          </p:cNvSpPr>
          <p:nvPr/>
        </p:nvSpPr>
        <p:spPr>
          <a:xfrm>
            <a:off x="0" y="883403"/>
            <a:ext cx="12192000" cy="59745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b="1" dirty="0"/>
          </a:p>
          <a:p>
            <a:pPr marL="0" indent="0" algn="ctr">
              <a:lnSpc>
                <a:spcPct val="150000"/>
              </a:lnSpc>
              <a:buNone/>
            </a:pPr>
            <a:r>
              <a:rPr lang="en-US" sz="3000" b="1" dirty="0"/>
              <a:t>Imagine.. you are playing in the ocean and you meet a </a:t>
            </a:r>
            <a:r>
              <a:rPr lang="en-US" sz="3000" b="1" dirty="0" err="1"/>
              <a:t>merperson</a:t>
            </a:r>
            <a:r>
              <a:rPr lang="en-US" sz="3000" b="1" dirty="0"/>
              <a:t>. </a:t>
            </a:r>
          </a:p>
          <a:p>
            <a:pPr marL="457200" lvl="1" indent="0">
              <a:lnSpc>
                <a:spcPct val="150000"/>
              </a:lnSpc>
              <a:buNone/>
            </a:pPr>
            <a:r>
              <a:rPr lang="en-US" sz="2800" b="1" dirty="0"/>
              <a:t>Describe the scene:</a:t>
            </a:r>
          </a:p>
          <a:p>
            <a:pPr lvl="1">
              <a:lnSpc>
                <a:spcPct val="150000"/>
              </a:lnSpc>
            </a:pPr>
            <a:r>
              <a:rPr lang="en-US" sz="2800" dirty="0"/>
              <a:t>What are you thinking? How do you react?</a:t>
            </a:r>
          </a:p>
          <a:p>
            <a:pPr lvl="1">
              <a:lnSpc>
                <a:spcPct val="150000"/>
              </a:lnSpc>
            </a:pPr>
            <a:r>
              <a:rPr lang="en-US" sz="2800" dirty="0"/>
              <a:t>What details do you notice about the </a:t>
            </a:r>
            <a:r>
              <a:rPr lang="en-US" sz="2800" dirty="0" err="1"/>
              <a:t>merperson</a:t>
            </a:r>
            <a:r>
              <a:rPr lang="en-US" sz="2800" dirty="0"/>
              <a:t>?</a:t>
            </a:r>
          </a:p>
          <a:p>
            <a:pPr lvl="1">
              <a:lnSpc>
                <a:spcPct val="150000"/>
              </a:lnSpc>
            </a:pPr>
            <a:r>
              <a:rPr lang="en-US" sz="2800" dirty="0"/>
              <a:t>Do they talk? If so, how do they sound?</a:t>
            </a:r>
          </a:p>
          <a:p>
            <a:pPr marL="0" indent="0" algn="ctr">
              <a:lnSpc>
                <a:spcPct val="150000"/>
              </a:lnSpc>
              <a:buNone/>
            </a:pPr>
            <a:endParaRPr lang="en-US" b="1" dirty="0">
              <a:solidFill>
                <a:schemeClr val="tx1"/>
              </a:solidFill>
            </a:endParaRPr>
          </a:p>
          <a:p>
            <a:pPr marL="0" indent="0" algn="ctr">
              <a:lnSpc>
                <a:spcPct val="150000"/>
              </a:lnSpc>
              <a:buNone/>
            </a:pPr>
            <a:r>
              <a:rPr lang="en-US" b="1" dirty="0">
                <a:solidFill>
                  <a:schemeClr val="tx1"/>
                </a:solidFill>
              </a:rPr>
              <a:t>You can write a paragraph (fiction) or answer the questions as facts</a:t>
            </a:r>
            <a:r>
              <a:rPr lang="en-US" dirty="0"/>
              <a:t>. </a:t>
            </a:r>
          </a:p>
          <a:p>
            <a:pPr marL="0" indent="0">
              <a:lnSpc>
                <a:spcPct val="150000"/>
              </a:lnSpc>
              <a:buNone/>
            </a:pPr>
            <a:endParaRPr lang="en-US" dirty="0"/>
          </a:p>
          <a:p>
            <a:pPr marL="0" indent="0">
              <a:lnSpc>
                <a:spcPct val="150000"/>
              </a:lnSpc>
              <a:buNone/>
            </a:pPr>
            <a:endParaRPr lang="en-US" dirty="0"/>
          </a:p>
          <a:p>
            <a:pPr marL="0" indent="0">
              <a:buNone/>
            </a:pPr>
            <a:endParaRPr lang="en-US" b="1" dirty="0"/>
          </a:p>
        </p:txBody>
      </p:sp>
      <p:pic>
        <p:nvPicPr>
          <p:cNvPr id="6" name="Graphic 5" descr="Stopwatch 75% with solid fill">
            <a:extLst>
              <a:ext uri="{FF2B5EF4-FFF2-40B4-BE49-F238E27FC236}">
                <a16:creationId xmlns:a16="http://schemas.microsoft.com/office/drawing/2014/main" id="{E9357ADE-1E94-910E-055B-6BD5C7FBEA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91128" y="183968"/>
            <a:ext cx="914400" cy="914400"/>
          </a:xfrm>
          <a:prstGeom prst="rect">
            <a:avLst/>
          </a:prstGeom>
        </p:spPr>
      </p:pic>
    </p:spTree>
    <p:extLst>
      <p:ext uri="{BB962C8B-B14F-4D97-AF65-F5344CB8AC3E}">
        <p14:creationId xmlns:p14="http://schemas.microsoft.com/office/powerpoint/2010/main" val="3985949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4F6D0B-7B22-FC25-E78B-97D0011A8BC6}"/>
              </a:ext>
            </a:extLst>
          </p:cNvPr>
          <p:cNvSpPr>
            <a:spLocks noGrp="1"/>
          </p:cNvSpPr>
          <p:nvPr>
            <p:ph type="title"/>
          </p:nvPr>
        </p:nvSpPr>
        <p:spPr>
          <a:xfrm>
            <a:off x="838199" y="2893219"/>
            <a:ext cx="10515600" cy="1071562"/>
          </a:xfrm>
        </p:spPr>
        <p:txBody>
          <a:bodyPr>
            <a:normAutofit/>
          </a:bodyPr>
          <a:lstStyle/>
          <a:p>
            <a:r>
              <a:rPr lang="en-US" sz="6600" dirty="0">
                <a:latin typeface="Garamond" panose="02020404030301010803" pitchFamily="18" charset="0"/>
              </a:rPr>
              <a:t>Reflections &amp; Questions</a:t>
            </a:r>
            <a:endParaRPr lang="en-US" sz="4800" dirty="0">
              <a:latin typeface="Garamond" panose="02020404030301010803" pitchFamily="18" charset="0"/>
            </a:endParaRPr>
          </a:p>
        </p:txBody>
      </p:sp>
      <p:grpSp>
        <p:nvGrpSpPr>
          <p:cNvPr id="11" name="Group 10">
            <a:extLst>
              <a:ext uri="{FF2B5EF4-FFF2-40B4-BE49-F238E27FC236}">
                <a16:creationId xmlns:a16="http://schemas.microsoft.com/office/drawing/2014/main" id="{9E02AD3A-7102-C3C6-3463-173D403909C9}"/>
              </a:ext>
            </a:extLst>
          </p:cNvPr>
          <p:cNvGrpSpPr/>
          <p:nvPr/>
        </p:nvGrpSpPr>
        <p:grpSpPr>
          <a:xfrm>
            <a:off x="137794" y="279400"/>
            <a:ext cx="11916413" cy="6299200"/>
            <a:chOff x="41609" y="279400"/>
            <a:chExt cx="11916413" cy="6299200"/>
          </a:xfrm>
        </p:grpSpPr>
        <p:pic>
          <p:nvPicPr>
            <p:cNvPr id="12" name="Picture 11" descr="A yellow hand with a black background&#10;&#10;Description automatically generated">
              <a:extLst>
                <a:ext uri="{FF2B5EF4-FFF2-40B4-BE49-F238E27FC236}">
                  <a16:creationId xmlns:a16="http://schemas.microsoft.com/office/drawing/2014/main" id="{1DA25BBE-6C72-48C8-AA44-5F5F0F35853C}"/>
                </a:ext>
              </a:extLst>
            </p:cNvPr>
            <p:cNvPicPr>
              <a:picLocks noChangeAspect="1"/>
            </p:cNvPicPr>
            <p:nvPr/>
          </p:nvPicPr>
          <p:blipFill>
            <a:blip r:embed="rId3"/>
            <a:stretch>
              <a:fillRect/>
            </a:stretch>
          </p:blipFill>
          <p:spPr>
            <a:xfrm>
              <a:off x="11055541" y="279400"/>
              <a:ext cx="902481" cy="6299200"/>
            </a:xfrm>
            <a:prstGeom prst="rect">
              <a:avLst/>
            </a:prstGeom>
          </p:spPr>
        </p:pic>
        <p:pic>
          <p:nvPicPr>
            <p:cNvPr id="13" name="Picture 12">
              <a:extLst>
                <a:ext uri="{FF2B5EF4-FFF2-40B4-BE49-F238E27FC236}">
                  <a16:creationId xmlns:a16="http://schemas.microsoft.com/office/drawing/2014/main" id="{A628FF4C-38B4-A96D-C2D8-1031C4C71106}"/>
                </a:ext>
              </a:extLst>
            </p:cNvPr>
            <p:cNvPicPr>
              <a:picLocks noChangeAspect="1"/>
            </p:cNvPicPr>
            <p:nvPr/>
          </p:nvPicPr>
          <p:blipFill>
            <a:blip r:embed="rId4"/>
            <a:srcRect/>
            <a:stretch/>
          </p:blipFill>
          <p:spPr>
            <a:xfrm>
              <a:off x="41609" y="279401"/>
              <a:ext cx="999391" cy="6299198"/>
            </a:xfrm>
            <a:prstGeom prst="rect">
              <a:avLst/>
            </a:prstGeom>
          </p:spPr>
        </p:pic>
        <p:pic>
          <p:nvPicPr>
            <p:cNvPr id="14" name="Picture 13">
              <a:extLst>
                <a:ext uri="{FF2B5EF4-FFF2-40B4-BE49-F238E27FC236}">
                  <a16:creationId xmlns:a16="http://schemas.microsoft.com/office/drawing/2014/main" id="{D2488F38-772F-DC7C-7AA3-AD2A70CEB2A6}"/>
                </a:ext>
              </a:extLst>
            </p:cNvPr>
            <p:cNvPicPr>
              <a:picLocks noChangeAspect="1"/>
            </p:cNvPicPr>
            <p:nvPr/>
          </p:nvPicPr>
          <p:blipFill>
            <a:blip r:embed="rId5"/>
            <a:srcRect/>
            <a:stretch/>
          </p:blipFill>
          <p:spPr>
            <a:xfrm>
              <a:off x="11055540" y="279403"/>
              <a:ext cx="902480" cy="6299196"/>
            </a:xfrm>
            <a:prstGeom prst="rect">
              <a:avLst/>
            </a:prstGeom>
          </p:spPr>
        </p:pic>
      </p:grpSp>
    </p:spTree>
    <p:extLst>
      <p:ext uri="{BB962C8B-B14F-4D97-AF65-F5344CB8AC3E}">
        <p14:creationId xmlns:p14="http://schemas.microsoft.com/office/powerpoint/2010/main" val="251618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4F6D0B-7B22-FC25-E78B-97D0011A8BC6}"/>
              </a:ext>
            </a:extLst>
          </p:cNvPr>
          <p:cNvSpPr>
            <a:spLocks noGrp="1"/>
          </p:cNvSpPr>
          <p:nvPr>
            <p:ph type="title"/>
          </p:nvPr>
        </p:nvSpPr>
        <p:spPr>
          <a:xfrm>
            <a:off x="838200" y="2862262"/>
            <a:ext cx="10515600" cy="1133475"/>
          </a:xfrm>
        </p:spPr>
        <p:txBody>
          <a:bodyPr/>
          <a:lstStyle/>
          <a:p>
            <a:pPr algn="ctr"/>
            <a:r>
              <a:rPr lang="en-US" dirty="0">
                <a:latin typeface="Garamond" panose="02020404030301010803" pitchFamily="18" charset="0"/>
              </a:rPr>
              <a:t>What’s Your Idea?</a:t>
            </a:r>
          </a:p>
        </p:txBody>
      </p:sp>
      <p:grpSp>
        <p:nvGrpSpPr>
          <p:cNvPr id="10" name="Group 9">
            <a:extLst>
              <a:ext uri="{FF2B5EF4-FFF2-40B4-BE49-F238E27FC236}">
                <a16:creationId xmlns:a16="http://schemas.microsoft.com/office/drawing/2014/main" id="{24EA4FBE-9E6B-6711-EC9A-15CAB53BDCA9}"/>
              </a:ext>
            </a:extLst>
          </p:cNvPr>
          <p:cNvGrpSpPr/>
          <p:nvPr/>
        </p:nvGrpSpPr>
        <p:grpSpPr>
          <a:xfrm>
            <a:off x="137794" y="279400"/>
            <a:ext cx="11916413" cy="6299200"/>
            <a:chOff x="41609" y="279400"/>
            <a:chExt cx="11916413" cy="6299200"/>
          </a:xfrm>
        </p:grpSpPr>
        <p:pic>
          <p:nvPicPr>
            <p:cNvPr id="11" name="Picture 10" descr="A yellow hand with a black background&#10;&#10;Description automatically generated">
              <a:extLst>
                <a:ext uri="{FF2B5EF4-FFF2-40B4-BE49-F238E27FC236}">
                  <a16:creationId xmlns:a16="http://schemas.microsoft.com/office/drawing/2014/main" id="{5C64E89C-2FB9-6316-2B8C-332BF61D0DED}"/>
                </a:ext>
              </a:extLst>
            </p:cNvPr>
            <p:cNvPicPr>
              <a:picLocks noChangeAspect="1"/>
            </p:cNvPicPr>
            <p:nvPr/>
          </p:nvPicPr>
          <p:blipFill>
            <a:blip r:embed="rId3"/>
            <a:stretch>
              <a:fillRect/>
            </a:stretch>
          </p:blipFill>
          <p:spPr>
            <a:xfrm>
              <a:off x="11055541" y="279400"/>
              <a:ext cx="902481" cy="6299200"/>
            </a:xfrm>
            <a:prstGeom prst="rect">
              <a:avLst/>
            </a:prstGeom>
          </p:spPr>
        </p:pic>
        <p:pic>
          <p:nvPicPr>
            <p:cNvPr id="12" name="Picture 11">
              <a:extLst>
                <a:ext uri="{FF2B5EF4-FFF2-40B4-BE49-F238E27FC236}">
                  <a16:creationId xmlns:a16="http://schemas.microsoft.com/office/drawing/2014/main" id="{AE8D1877-631D-0484-6042-97DF32B582FB}"/>
                </a:ext>
              </a:extLst>
            </p:cNvPr>
            <p:cNvPicPr>
              <a:picLocks noChangeAspect="1"/>
            </p:cNvPicPr>
            <p:nvPr/>
          </p:nvPicPr>
          <p:blipFill>
            <a:blip r:embed="rId4"/>
            <a:srcRect/>
            <a:stretch/>
          </p:blipFill>
          <p:spPr>
            <a:xfrm>
              <a:off x="41609" y="279401"/>
              <a:ext cx="999391" cy="6299198"/>
            </a:xfrm>
            <a:prstGeom prst="rect">
              <a:avLst/>
            </a:prstGeom>
          </p:spPr>
        </p:pic>
        <p:pic>
          <p:nvPicPr>
            <p:cNvPr id="13" name="Picture 12">
              <a:extLst>
                <a:ext uri="{FF2B5EF4-FFF2-40B4-BE49-F238E27FC236}">
                  <a16:creationId xmlns:a16="http://schemas.microsoft.com/office/drawing/2014/main" id="{6295ABA2-FF40-3D07-C846-C7F92AADD749}"/>
                </a:ext>
              </a:extLst>
            </p:cNvPr>
            <p:cNvPicPr>
              <a:picLocks noChangeAspect="1"/>
            </p:cNvPicPr>
            <p:nvPr/>
          </p:nvPicPr>
          <p:blipFill>
            <a:blip r:embed="rId5"/>
            <a:srcRect/>
            <a:stretch/>
          </p:blipFill>
          <p:spPr>
            <a:xfrm>
              <a:off x="11055540" y="279403"/>
              <a:ext cx="902480" cy="6299196"/>
            </a:xfrm>
            <a:prstGeom prst="rect">
              <a:avLst/>
            </a:prstGeom>
          </p:spPr>
        </p:pic>
      </p:grpSp>
    </p:spTree>
    <p:extLst>
      <p:ext uri="{BB962C8B-B14F-4D97-AF65-F5344CB8AC3E}">
        <p14:creationId xmlns:p14="http://schemas.microsoft.com/office/powerpoint/2010/main" val="3066080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53106-FE09-F045-8A02-4BAE6D3F8678}"/>
              </a:ext>
            </a:extLst>
          </p:cNvPr>
          <p:cNvSpPr>
            <a:spLocks noGrp="1"/>
          </p:cNvSpPr>
          <p:nvPr>
            <p:ph type="title"/>
          </p:nvPr>
        </p:nvSpPr>
        <p:spPr/>
        <p:txBody>
          <a:bodyPr/>
          <a:lstStyle/>
          <a:p>
            <a:pPr algn="ctr"/>
            <a:r>
              <a:rPr lang="en-US" dirty="0"/>
              <a:t>Three Anchors for my Story</a:t>
            </a:r>
          </a:p>
        </p:txBody>
      </p:sp>
      <p:pic>
        <p:nvPicPr>
          <p:cNvPr id="6" name="Picture 5">
            <a:extLst>
              <a:ext uri="{FF2B5EF4-FFF2-40B4-BE49-F238E27FC236}">
                <a16:creationId xmlns:a16="http://schemas.microsoft.com/office/drawing/2014/main" id="{BD5E1F40-3471-BF0A-13AD-DA0A03E53765}"/>
              </a:ext>
            </a:extLst>
          </p:cNvPr>
          <p:cNvPicPr>
            <a:picLocks noChangeAspect="1"/>
          </p:cNvPicPr>
          <p:nvPr/>
        </p:nvPicPr>
        <p:blipFill>
          <a:blip r:embed="rId3"/>
          <a:srcRect/>
          <a:stretch/>
        </p:blipFill>
        <p:spPr>
          <a:xfrm>
            <a:off x="1337795" y="1959847"/>
            <a:ext cx="2540700" cy="3387600"/>
          </a:xfrm>
          <a:custGeom>
            <a:avLst/>
            <a:gdLst>
              <a:gd name="connsiteX0" fmla="*/ 0 w 2540700"/>
              <a:gd name="connsiteY0" fmla="*/ 0 h 3387600"/>
              <a:gd name="connsiteX1" fmla="*/ 558954 w 2540700"/>
              <a:gd name="connsiteY1" fmla="*/ 0 h 3387600"/>
              <a:gd name="connsiteX2" fmla="*/ 1143315 w 2540700"/>
              <a:gd name="connsiteY2" fmla="*/ 0 h 3387600"/>
              <a:gd name="connsiteX3" fmla="*/ 1803897 w 2540700"/>
              <a:gd name="connsiteY3" fmla="*/ 0 h 3387600"/>
              <a:gd name="connsiteX4" fmla="*/ 2540700 w 2540700"/>
              <a:gd name="connsiteY4" fmla="*/ 0 h 3387600"/>
              <a:gd name="connsiteX5" fmla="*/ 2540700 w 2540700"/>
              <a:gd name="connsiteY5" fmla="*/ 609768 h 3387600"/>
              <a:gd name="connsiteX6" fmla="*/ 2540700 w 2540700"/>
              <a:gd name="connsiteY6" fmla="*/ 1185660 h 3387600"/>
              <a:gd name="connsiteX7" fmla="*/ 2540700 w 2540700"/>
              <a:gd name="connsiteY7" fmla="*/ 1761552 h 3387600"/>
              <a:gd name="connsiteX8" fmla="*/ 2540700 w 2540700"/>
              <a:gd name="connsiteY8" fmla="*/ 2439072 h 3387600"/>
              <a:gd name="connsiteX9" fmla="*/ 2540700 w 2540700"/>
              <a:gd name="connsiteY9" fmla="*/ 3387600 h 3387600"/>
              <a:gd name="connsiteX10" fmla="*/ 1880118 w 2540700"/>
              <a:gd name="connsiteY10" fmla="*/ 3387600 h 3387600"/>
              <a:gd name="connsiteX11" fmla="*/ 1270350 w 2540700"/>
              <a:gd name="connsiteY11" fmla="*/ 3387600 h 3387600"/>
              <a:gd name="connsiteX12" fmla="*/ 711396 w 2540700"/>
              <a:gd name="connsiteY12" fmla="*/ 3387600 h 3387600"/>
              <a:gd name="connsiteX13" fmla="*/ 0 w 2540700"/>
              <a:gd name="connsiteY13" fmla="*/ 3387600 h 3387600"/>
              <a:gd name="connsiteX14" fmla="*/ 0 w 2540700"/>
              <a:gd name="connsiteY14" fmla="*/ 2777832 h 3387600"/>
              <a:gd name="connsiteX15" fmla="*/ 0 w 2540700"/>
              <a:gd name="connsiteY15" fmla="*/ 2100312 h 3387600"/>
              <a:gd name="connsiteX16" fmla="*/ 0 w 2540700"/>
              <a:gd name="connsiteY16" fmla="*/ 1355040 h 3387600"/>
              <a:gd name="connsiteX17" fmla="*/ 0 w 2540700"/>
              <a:gd name="connsiteY17" fmla="*/ 745272 h 3387600"/>
              <a:gd name="connsiteX18" fmla="*/ 0 w 2540700"/>
              <a:gd name="connsiteY18" fmla="*/ 0 h 3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40700" h="3387600" fill="none" extrusionOk="0">
                <a:moveTo>
                  <a:pt x="0" y="0"/>
                </a:moveTo>
                <a:cubicBezTo>
                  <a:pt x="138960" y="-2431"/>
                  <a:pt x="393314" y="22996"/>
                  <a:pt x="558954" y="0"/>
                </a:cubicBezTo>
                <a:cubicBezTo>
                  <a:pt x="724594" y="-22996"/>
                  <a:pt x="902720" y="-6909"/>
                  <a:pt x="1143315" y="0"/>
                </a:cubicBezTo>
                <a:cubicBezTo>
                  <a:pt x="1383910" y="6909"/>
                  <a:pt x="1569640" y="13046"/>
                  <a:pt x="1803897" y="0"/>
                </a:cubicBezTo>
                <a:cubicBezTo>
                  <a:pt x="2038154" y="-13046"/>
                  <a:pt x="2297003" y="5608"/>
                  <a:pt x="2540700" y="0"/>
                </a:cubicBezTo>
                <a:cubicBezTo>
                  <a:pt x="2545819" y="123704"/>
                  <a:pt x="2530046" y="385102"/>
                  <a:pt x="2540700" y="609768"/>
                </a:cubicBezTo>
                <a:cubicBezTo>
                  <a:pt x="2551354" y="834434"/>
                  <a:pt x="2550401" y="977784"/>
                  <a:pt x="2540700" y="1185660"/>
                </a:cubicBezTo>
                <a:cubicBezTo>
                  <a:pt x="2530999" y="1393536"/>
                  <a:pt x="2568779" y="1548902"/>
                  <a:pt x="2540700" y="1761552"/>
                </a:cubicBezTo>
                <a:cubicBezTo>
                  <a:pt x="2512621" y="1974202"/>
                  <a:pt x="2551232" y="2206850"/>
                  <a:pt x="2540700" y="2439072"/>
                </a:cubicBezTo>
                <a:cubicBezTo>
                  <a:pt x="2530168" y="2671294"/>
                  <a:pt x="2516737" y="3114780"/>
                  <a:pt x="2540700" y="3387600"/>
                </a:cubicBezTo>
                <a:cubicBezTo>
                  <a:pt x="2239290" y="3409652"/>
                  <a:pt x="2207634" y="3373821"/>
                  <a:pt x="1880118" y="3387600"/>
                </a:cubicBezTo>
                <a:cubicBezTo>
                  <a:pt x="1552602" y="3401379"/>
                  <a:pt x="1441898" y="3395085"/>
                  <a:pt x="1270350" y="3387600"/>
                </a:cubicBezTo>
                <a:cubicBezTo>
                  <a:pt x="1098802" y="3380115"/>
                  <a:pt x="878957" y="3401608"/>
                  <a:pt x="711396" y="3387600"/>
                </a:cubicBezTo>
                <a:cubicBezTo>
                  <a:pt x="543835" y="3373592"/>
                  <a:pt x="180143" y="3417490"/>
                  <a:pt x="0" y="3387600"/>
                </a:cubicBezTo>
                <a:cubicBezTo>
                  <a:pt x="-14458" y="3116273"/>
                  <a:pt x="6371" y="3048336"/>
                  <a:pt x="0" y="2777832"/>
                </a:cubicBezTo>
                <a:cubicBezTo>
                  <a:pt x="-6371" y="2507328"/>
                  <a:pt x="331" y="2357500"/>
                  <a:pt x="0" y="2100312"/>
                </a:cubicBezTo>
                <a:cubicBezTo>
                  <a:pt x="-331" y="1843124"/>
                  <a:pt x="19434" y="1606447"/>
                  <a:pt x="0" y="1355040"/>
                </a:cubicBezTo>
                <a:cubicBezTo>
                  <a:pt x="-19434" y="1103633"/>
                  <a:pt x="-4259" y="996808"/>
                  <a:pt x="0" y="745272"/>
                </a:cubicBezTo>
                <a:cubicBezTo>
                  <a:pt x="4259" y="493736"/>
                  <a:pt x="-11954" y="153082"/>
                  <a:pt x="0" y="0"/>
                </a:cubicBezTo>
                <a:close/>
              </a:path>
              <a:path w="2540700" h="3387600" stroke="0" extrusionOk="0">
                <a:moveTo>
                  <a:pt x="0" y="0"/>
                </a:moveTo>
                <a:cubicBezTo>
                  <a:pt x="278451" y="29345"/>
                  <a:pt x="439732" y="22671"/>
                  <a:pt x="609768" y="0"/>
                </a:cubicBezTo>
                <a:cubicBezTo>
                  <a:pt x="779804" y="-22671"/>
                  <a:pt x="939514" y="-20640"/>
                  <a:pt x="1168722" y="0"/>
                </a:cubicBezTo>
                <a:cubicBezTo>
                  <a:pt x="1397930" y="20640"/>
                  <a:pt x="1709622" y="-33439"/>
                  <a:pt x="1854711" y="0"/>
                </a:cubicBezTo>
                <a:cubicBezTo>
                  <a:pt x="1999800" y="33439"/>
                  <a:pt x="2235951" y="22684"/>
                  <a:pt x="2540700" y="0"/>
                </a:cubicBezTo>
                <a:cubicBezTo>
                  <a:pt x="2560059" y="231025"/>
                  <a:pt x="2508801" y="360327"/>
                  <a:pt x="2540700" y="643644"/>
                </a:cubicBezTo>
                <a:cubicBezTo>
                  <a:pt x="2572599" y="926961"/>
                  <a:pt x="2567166" y="956048"/>
                  <a:pt x="2540700" y="1253412"/>
                </a:cubicBezTo>
                <a:cubicBezTo>
                  <a:pt x="2514234" y="1550776"/>
                  <a:pt x="2536175" y="1684127"/>
                  <a:pt x="2540700" y="1930932"/>
                </a:cubicBezTo>
                <a:cubicBezTo>
                  <a:pt x="2545225" y="2177737"/>
                  <a:pt x="2569615" y="2294355"/>
                  <a:pt x="2540700" y="2608452"/>
                </a:cubicBezTo>
                <a:cubicBezTo>
                  <a:pt x="2511785" y="2922549"/>
                  <a:pt x="2508388" y="3151819"/>
                  <a:pt x="2540700" y="3387600"/>
                </a:cubicBezTo>
                <a:cubicBezTo>
                  <a:pt x="2390201" y="3374046"/>
                  <a:pt x="2205489" y="3386212"/>
                  <a:pt x="1956339" y="3387600"/>
                </a:cubicBezTo>
                <a:cubicBezTo>
                  <a:pt x="1707189" y="3388988"/>
                  <a:pt x="1615051" y="3392862"/>
                  <a:pt x="1321164" y="3387600"/>
                </a:cubicBezTo>
                <a:cubicBezTo>
                  <a:pt x="1027278" y="3382338"/>
                  <a:pt x="960355" y="3376450"/>
                  <a:pt x="711396" y="3387600"/>
                </a:cubicBezTo>
                <a:cubicBezTo>
                  <a:pt x="462437" y="3398750"/>
                  <a:pt x="170275" y="3383335"/>
                  <a:pt x="0" y="3387600"/>
                </a:cubicBezTo>
                <a:cubicBezTo>
                  <a:pt x="-231" y="3098714"/>
                  <a:pt x="17317" y="2964865"/>
                  <a:pt x="0" y="2642328"/>
                </a:cubicBezTo>
                <a:cubicBezTo>
                  <a:pt x="-17317" y="2319791"/>
                  <a:pt x="-7797" y="2128556"/>
                  <a:pt x="0" y="1897056"/>
                </a:cubicBezTo>
                <a:cubicBezTo>
                  <a:pt x="7797" y="1665556"/>
                  <a:pt x="88" y="1395008"/>
                  <a:pt x="0" y="1219536"/>
                </a:cubicBezTo>
                <a:cubicBezTo>
                  <a:pt x="-88" y="1044064"/>
                  <a:pt x="26846" y="510232"/>
                  <a:pt x="0" y="0"/>
                </a:cubicBezTo>
                <a:close/>
              </a:path>
            </a:pathLst>
          </a:custGeom>
          <a:ln w="69850">
            <a:solidFill>
              <a:schemeClr val="accent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pic>
      <p:grpSp>
        <p:nvGrpSpPr>
          <p:cNvPr id="9" name="Group 8">
            <a:extLst>
              <a:ext uri="{FF2B5EF4-FFF2-40B4-BE49-F238E27FC236}">
                <a16:creationId xmlns:a16="http://schemas.microsoft.com/office/drawing/2014/main" id="{E8CE2BC6-2D5D-0D3B-EABC-911250C476CB}"/>
              </a:ext>
            </a:extLst>
          </p:cNvPr>
          <p:cNvGrpSpPr/>
          <p:nvPr/>
        </p:nvGrpSpPr>
        <p:grpSpPr>
          <a:xfrm>
            <a:off x="137794" y="279400"/>
            <a:ext cx="11916413" cy="6299201"/>
            <a:chOff x="41609" y="279400"/>
            <a:chExt cx="11916413" cy="6299201"/>
          </a:xfrm>
        </p:grpSpPr>
        <p:pic>
          <p:nvPicPr>
            <p:cNvPr id="10" name="Picture 9" descr="A yellow hand with a black background&#10;&#10;Description automatically generated">
              <a:extLst>
                <a:ext uri="{FF2B5EF4-FFF2-40B4-BE49-F238E27FC236}">
                  <a16:creationId xmlns:a16="http://schemas.microsoft.com/office/drawing/2014/main" id="{2C3E2A7E-0A07-1ECB-EDBD-0FA8375EFF90}"/>
                </a:ext>
              </a:extLst>
            </p:cNvPr>
            <p:cNvPicPr>
              <a:picLocks noChangeAspect="1"/>
            </p:cNvPicPr>
            <p:nvPr/>
          </p:nvPicPr>
          <p:blipFill>
            <a:blip r:embed="rId4"/>
            <a:stretch>
              <a:fillRect/>
            </a:stretch>
          </p:blipFill>
          <p:spPr>
            <a:xfrm>
              <a:off x="11055541" y="279400"/>
              <a:ext cx="902481" cy="6299200"/>
            </a:xfrm>
            <a:prstGeom prst="rect">
              <a:avLst/>
            </a:prstGeom>
          </p:spPr>
        </p:pic>
        <p:pic>
          <p:nvPicPr>
            <p:cNvPr id="11" name="Picture 10">
              <a:extLst>
                <a:ext uri="{FF2B5EF4-FFF2-40B4-BE49-F238E27FC236}">
                  <a16:creationId xmlns:a16="http://schemas.microsoft.com/office/drawing/2014/main" id="{C8D8014D-AC10-A79C-A97C-821C283BEE7D}"/>
                </a:ext>
              </a:extLst>
            </p:cNvPr>
            <p:cNvPicPr>
              <a:picLocks noChangeAspect="1"/>
            </p:cNvPicPr>
            <p:nvPr/>
          </p:nvPicPr>
          <p:blipFill>
            <a:blip r:embed="rId5"/>
            <a:srcRect/>
            <a:stretch/>
          </p:blipFill>
          <p:spPr>
            <a:xfrm>
              <a:off x="41609" y="279400"/>
              <a:ext cx="999392" cy="6299201"/>
            </a:xfrm>
            <a:prstGeom prst="rect">
              <a:avLst/>
            </a:prstGeom>
          </p:spPr>
        </p:pic>
      </p:grpSp>
      <p:pic>
        <p:nvPicPr>
          <p:cNvPr id="15" name="Picture 14">
            <a:extLst>
              <a:ext uri="{FF2B5EF4-FFF2-40B4-BE49-F238E27FC236}">
                <a16:creationId xmlns:a16="http://schemas.microsoft.com/office/drawing/2014/main" id="{2CE61728-63A8-FEA9-1BD4-4E5A5D3F429B}"/>
              </a:ext>
            </a:extLst>
          </p:cNvPr>
          <p:cNvPicPr>
            <a:picLocks noChangeAspect="1"/>
          </p:cNvPicPr>
          <p:nvPr/>
        </p:nvPicPr>
        <p:blipFill>
          <a:blip r:embed="rId6"/>
          <a:srcRect/>
          <a:stretch/>
        </p:blipFill>
        <p:spPr>
          <a:xfrm>
            <a:off x="4374201" y="1959846"/>
            <a:ext cx="3291776" cy="3387599"/>
          </a:xfrm>
          <a:custGeom>
            <a:avLst/>
            <a:gdLst>
              <a:gd name="connsiteX0" fmla="*/ 0 w 3291776"/>
              <a:gd name="connsiteY0" fmla="*/ 0 h 3387599"/>
              <a:gd name="connsiteX1" fmla="*/ 625437 w 3291776"/>
              <a:gd name="connsiteY1" fmla="*/ 0 h 3387599"/>
              <a:gd name="connsiteX2" fmla="*/ 1217957 w 3291776"/>
              <a:gd name="connsiteY2" fmla="*/ 0 h 3387599"/>
              <a:gd name="connsiteX3" fmla="*/ 1909230 w 3291776"/>
              <a:gd name="connsiteY3" fmla="*/ 0 h 3387599"/>
              <a:gd name="connsiteX4" fmla="*/ 2567585 w 3291776"/>
              <a:gd name="connsiteY4" fmla="*/ 0 h 3387599"/>
              <a:gd name="connsiteX5" fmla="*/ 3291776 w 3291776"/>
              <a:gd name="connsiteY5" fmla="*/ 0 h 3387599"/>
              <a:gd name="connsiteX6" fmla="*/ 3291776 w 3291776"/>
              <a:gd name="connsiteY6" fmla="*/ 745272 h 3387599"/>
              <a:gd name="connsiteX7" fmla="*/ 3291776 w 3291776"/>
              <a:gd name="connsiteY7" fmla="*/ 1456668 h 3387599"/>
              <a:gd name="connsiteX8" fmla="*/ 3291776 w 3291776"/>
              <a:gd name="connsiteY8" fmla="*/ 2066435 h 3387599"/>
              <a:gd name="connsiteX9" fmla="*/ 3291776 w 3291776"/>
              <a:gd name="connsiteY9" fmla="*/ 2777831 h 3387599"/>
              <a:gd name="connsiteX10" fmla="*/ 3291776 w 3291776"/>
              <a:gd name="connsiteY10" fmla="*/ 3387599 h 3387599"/>
              <a:gd name="connsiteX11" fmla="*/ 2600503 w 3291776"/>
              <a:gd name="connsiteY11" fmla="*/ 3387599 h 3387599"/>
              <a:gd name="connsiteX12" fmla="*/ 1909230 w 3291776"/>
              <a:gd name="connsiteY12" fmla="*/ 3387599 h 3387599"/>
              <a:gd name="connsiteX13" fmla="*/ 1185039 w 3291776"/>
              <a:gd name="connsiteY13" fmla="*/ 3387599 h 3387599"/>
              <a:gd name="connsiteX14" fmla="*/ 0 w 3291776"/>
              <a:gd name="connsiteY14" fmla="*/ 3387599 h 3387599"/>
              <a:gd name="connsiteX15" fmla="*/ 0 w 3291776"/>
              <a:gd name="connsiteY15" fmla="*/ 2642327 h 3387599"/>
              <a:gd name="connsiteX16" fmla="*/ 0 w 3291776"/>
              <a:gd name="connsiteY16" fmla="*/ 2032559 h 3387599"/>
              <a:gd name="connsiteX17" fmla="*/ 0 w 3291776"/>
              <a:gd name="connsiteY17" fmla="*/ 1355040 h 3387599"/>
              <a:gd name="connsiteX18" fmla="*/ 0 w 3291776"/>
              <a:gd name="connsiteY18" fmla="*/ 643644 h 3387599"/>
              <a:gd name="connsiteX19" fmla="*/ 0 w 3291776"/>
              <a:gd name="connsiteY19" fmla="*/ 0 h 338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91776" h="3387599" fill="none" extrusionOk="0">
                <a:moveTo>
                  <a:pt x="0" y="0"/>
                </a:moveTo>
                <a:cubicBezTo>
                  <a:pt x="291606" y="8026"/>
                  <a:pt x="411677" y="-15623"/>
                  <a:pt x="625437" y="0"/>
                </a:cubicBezTo>
                <a:cubicBezTo>
                  <a:pt x="839197" y="15623"/>
                  <a:pt x="1043280" y="-9245"/>
                  <a:pt x="1217957" y="0"/>
                </a:cubicBezTo>
                <a:cubicBezTo>
                  <a:pt x="1392634" y="9245"/>
                  <a:pt x="1567619" y="17742"/>
                  <a:pt x="1909230" y="0"/>
                </a:cubicBezTo>
                <a:cubicBezTo>
                  <a:pt x="2250841" y="-17742"/>
                  <a:pt x="2241514" y="23817"/>
                  <a:pt x="2567585" y="0"/>
                </a:cubicBezTo>
                <a:cubicBezTo>
                  <a:pt x="2893656" y="-23817"/>
                  <a:pt x="3097502" y="-18164"/>
                  <a:pt x="3291776" y="0"/>
                </a:cubicBezTo>
                <a:cubicBezTo>
                  <a:pt x="3276733" y="354680"/>
                  <a:pt x="3291527" y="571989"/>
                  <a:pt x="3291776" y="745272"/>
                </a:cubicBezTo>
                <a:cubicBezTo>
                  <a:pt x="3292025" y="918555"/>
                  <a:pt x="3326532" y="1178975"/>
                  <a:pt x="3291776" y="1456668"/>
                </a:cubicBezTo>
                <a:cubicBezTo>
                  <a:pt x="3257020" y="1734361"/>
                  <a:pt x="3269176" y="1789883"/>
                  <a:pt x="3291776" y="2066435"/>
                </a:cubicBezTo>
                <a:cubicBezTo>
                  <a:pt x="3314376" y="2342987"/>
                  <a:pt x="3318436" y="2504549"/>
                  <a:pt x="3291776" y="2777831"/>
                </a:cubicBezTo>
                <a:cubicBezTo>
                  <a:pt x="3265116" y="3051113"/>
                  <a:pt x="3315556" y="3107686"/>
                  <a:pt x="3291776" y="3387599"/>
                </a:cubicBezTo>
                <a:cubicBezTo>
                  <a:pt x="3035970" y="3375910"/>
                  <a:pt x="2939099" y="3366677"/>
                  <a:pt x="2600503" y="3387599"/>
                </a:cubicBezTo>
                <a:cubicBezTo>
                  <a:pt x="2261907" y="3408521"/>
                  <a:pt x="2100651" y="3356048"/>
                  <a:pt x="1909230" y="3387599"/>
                </a:cubicBezTo>
                <a:cubicBezTo>
                  <a:pt x="1717809" y="3419150"/>
                  <a:pt x="1536777" y="3417099"/>
                  <a:pt x="1185039" y="3387599"/>
                </a:cubicBezTo>
                <a:cubicBezTo>
                  <a:pt x="833301" y="3358099"/>
                  <a:pt x="508252" y="3422545"/>
                  <a:pt x="0" y="3387599"/>
                </a:cubicBezTo>
                <a:cubicBezTo>
                  <a:pt x="-23685" y="3031467"/>
                  <a:pt x="-11954" y="2795409"/>
                  <a:pt x="0" y="2642327"/>
                </a:cubicBezTo>
                <a:cubicBezTo>
                  <a:pt x="11954" y="2489245"/>
                  <a:pt x="6810" y="2213544"/>
                  <a:pt x="0" y="2032559"/>
                </a:cubicBezTo>
                <a:cubicBezTo>
                  <a:pt x="-6810" y="1851574"/>
                  <a:pt x="12745" y="1629083"/>
                  <a:pt x="0" y="1355040"/>
                </a:cubicBezTo>
                <a:cubicBezTo>
                  <a:pt x="-12745" y="1080997"/>
                  <a:pt x="13274" y="829287"/>
                  <a:pt x="0" y="643644"/>
                </a:cubicBezTo>
                <a:cubicBezTo>
                  <a:pt x="-13274" y="458001"/>
                  <a:pt x="-30366" y="200003"/>
                  <a:pt x="0" y="0"/>
                </a:cubicBezTo>
                <a:close/>
              </a:path>
              <a:path w="3291776" h="3387599" stroke="0" extrusionOk="0">
                <a:moveTo>
                  <a:pt x="0" y="0"/>
                </a:moveTo>
                <a:cubicBezTo>
                  <a:pt x="307900" y="-7871"/>
                  <a:pt x="331868" y="-21133"/>
                  <a:pt x="625437" y="0"/>
                </a:cubicBezTo>
                <a:cubicBezTo>
                  <a:pt x="919006" y="21133"/>
                  <a:pt x="938195" y="23883"/>
                  <a:pt x="1185039" y="0"/>
                </a:cubicBezTo>
                <a:cubicBezTo>
                  <a:pt x="1431883" y="-23883"/>
                  <a:pt x="1677811" y="-10777"/>
                  <a:pt x="1909230" y="0"/>
                </a:cubicBezTo>
                <a:cubicBezTo>
                  <a:pt x="2140649" y="10777"/>
                  <a:pt x="2329458" y="26095"/>
                  <a:pt x="2534668" y="0"/>
                </a:cubicBezTo>
                <a:cubicBezTo>
                  <a:pt x="2739878" y="-26095"/>
                  <a:pt x="3098976" y="-1706"/>
                  <a:pt x="3291776" y="0"/>
                </a:cubicBezTo>
                <a:cubicBezTo>
                  <a:pt x="3276792" y="178002"/>
                  <a:pt x="3304691" y="525014"/>
                  <a:pt x="3291776" y="745272"/>
                </a:cubicBezTo>
                <a:cubicBezTo>
                  <a:pt x="3278861" y="965530"/>
                  <a:pt x="3287251" y="1175987"/>
                  <a:pt x="3291776" y="1422792"/>
                </a:cubicBezTo>
                <a:cubicBezTo>
                  <a:pt x="3296301" y="1669597"/>
                  <a:pt x="3318749" y="1787707"/>
                  <a:pt x="3291776" y="2100311"/>
                </a:cubicBezTo>
                <a:cubicBezTo>
                  <a:pt x="3264803" y="2412915"/>
                  <a:pt x="3288259" y="2577963"/>
                  <a:pt x="3291776" y="2710079"/>
                </a:cubicBezTo>
                <a:cubicBezTo>
                  <a:pt x="3295293" y="2842195"/>
                  <a:pt x="3300665" y="3083236"/>
                  <a:pt x="3291776" y="3387599"/>
                </a:cubicBezTo>
                <a:cubicBezTo>
                  <a:pt x="3099632" y="3404821"/>
                  <a:pt x="2770542" y="3367447"/>
                  <a:pt x="2633421" y="3387599"/>
                </a:cubicBezTo>
                <a:cubicBezTo>
                  <a:pt x="2496300" y="3407751"/>
                  <a:pt x="2221789" y="3412252"/>
                  <a:pt x="2007983" y="3387599"/>
                </a:cubicBezTo>
                <a:cubicBezTo>
                  <a:pt x="1794177" y="3362946"/>
                  <a:pt x="1581223" y="3353301"/>
                  <a:pt x="1283793" y="3387599"/>
                </a:cubicBezTo>
                <a:cubicBezTo>
                  <a:pt x="986363" y="3421898"/>
                  <a:pt x="879332" y="3354583"/>
                  <a:pt x="559602" y="3387599"/>
                </a:cubicBezTo>
                <a:cubicBezTo>
                  <a:pt x="239872" y="3420615"/>
                  <a:pt x="159977" y="3371677"/>
                  <a:pt x="0" y="3387599"/>
                </a:cubicBezTo>
                <a:cubicBezTo>
                  <a:pt x="26199" y="3220531"/>
                  <a:pt x="88" y="2885551"/>
                  <a:pt x="0" y="2710079"/>
                </a:cubicBezTo>
                <a:cubicBezTo>
                  <a:pt x="-88" y="2534607"/>
                  <a:pt x="-22275" y="2298649"/>
                  <a:pt x="0" y="2066435"/>
                </a:cubicBezTo>
                <a:cubicBezTo>
                  <a:pt x="22275" y="1834221"/>
                  <a:pt x="-25006" y="1639199"/>
                  <a:pt x="0" y="1490544"/>
                </a:cubicBezTo>
                <a:cubicBezTo>
                  <a:pt x="25006" y="1341889"/>
                  <a:pt x="2676" y="1176720"/>
                  <a:pt x="0" y="880776"/>
                </a:cubicBezTo>
                <a:cubicBezTo>
                  <a:pt x="-2676" y="584832"/>
                  <a:pt x="20015" y="241539"/>
                  <a:pt x="0" y="0"/>
                </a:cubicBezTo>
                <a:close/>
              </a:path>
            </a:pathLst>
          </a:custGeom>
          <a:ln w="69850">
            <a:solidFill>
              <a:schemeClr val="accent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pic>
      <p:pic>
        <p:nvPicPr>
          <p:cNvPr id="17" name="Picture 16" descr="A black and white drawing of a ship&#10;&#10;Description automatically generated">
            <a:extLst>
              <a:ext uri="{FF2B5EF4-FFF2-40B4-BE49-F238E27FC236}">
                <a16:creationId xmlns:a16="http://schemas.microsoft.com/office/drawing/2014/main" id="{FC57995D-2F35-1D88-B29A-5AB2C7D33962}"/>
              </a:ext>
            </a:extLst>
          </p:cNvPr>
          <p:cNvPicPr>
            <a:picLocks noChangeAspect="1"/>
          </p:cNvPicPr>
          <p:nvPr/>
        </p:nvPicPr>
        <p:blipFill rotWithShape="1">
          <a:blip r:embed="rId7"/>
          <a:srcRect l="9960" r="7821"/>
          <a:stretch/>
        </p:blipFill>
        <p:spPr>
          <a:xfrm>
            <a:off x="8165866" y="1959847"/>
            <a:ext cx="2785250" cy="3387600"/>
          </a:xfrm>
          <a:custGeom>
            <a:avLst/>
            <a:gdLst>
              <a:gd name="connsiteX0" fmla="*/ 0 w 2785250"/>
              <a:gd name="connsiteY0" fmla="*/ 0 h 3387600"/>
              <a:gd name="connsiteX1" fmla="*/ 612755 w 2785250"/>
              <a:gd name="connsiteY1" fmla="*/ 0 h 3387600"/>
              <a:gd name="connsiteX2" fmla="*/ 1253363 w 2785250"/>
              <a:gd name="connsiteY2" fmla="*/ 0 h 3387600"/>
              <a:gd name="connsiteX3" fmla="*/ 1977528 w 2785250"/>
              <a:gd name="connsiteY3" fmla="*/ 0 h 3387600"/>
              <a:gd name="connsiteX4" fmla="*/ 2785250 w 2785250"/>
              <a:gd name="connsiteY4" fmla="*/ 0 h 3387600"/>
              <a:gd name="connsiteX5" fmla="*/ 2785250 w 2785250"/>
              <a:gd name="connsiteY5" fmla="*/ 609768 h 3387600"/>
              <a:gd name="connsiteX6" fmla="*/ 2785250 w 2785250"/>
              <a:gd name="connsiteY6" fmla="*/ 1185660 h 3387600"/>
              <a:gd name="connsiteX7" fmla="*/ 2785250 w 2785250"/>
              <a:gd name="connsiteY7" fmla="*/ 1761552 h 3387600"/>
              <a:gd name="connsiteX8" fmla="*/ 2785250 w 2785250"/>
              <a:gd name="connsiteY8" fmla="*/ 2439072 h 3387600"/>
              <a:gd name="connsiteX9" fmla="*/ 2785250 w 2785250"/>
              <a:gd name="connsiteY9" fmla="*/ 3387600 h 3387600"/>
              <a:gd name="connsiteX10" fmla="*/ 2061085 w 2785250"/>
              <a:gd name="connsiteY10" fmla="*/ 3387600 h 3387600"/>
              <a:gd name="connsiteX11" fmla="*/ 1392625 w 2785250"/>
              <a:gd name="connsiteY11" fmla="*/ 3387600 h 3387600"/>
              <a:gd name="connsiteX12" fmla="*/ 779870 w 2785250"/>
              <a:gd name="connsiteY12" fmla="*/ 3387600 h 3387600"/>
              <a:gd name="connsiteX13" fmla="*/ 0 w 2785250"/>
              <a:gd name="connsiteY13" fmla="*/ 3387600 h 3387600"/>
              <a:gd name="connsiteX14" fmla="*/ 0 w 2785250"/>
              <a:gd name="connsiteY14" fmla="*/ 2777832 h 3387600"/>
              <a:gd name="connsiteX15" fmla="*/ 0 w 2785250"/>
              <a:gd name="connsiteY15" fmla="*/ 2100312 h 3387600"/>
              <a:gd name="connsiteX16" fmla="*/ 0 w 2785250"/>
              <a:gd name="connsiteY16" fmla="*/ 1355040 h 3387600"/>
              <a:gd name="connsiteX17" fmla="*/ 0 w 2785250"/>
              <a:gd name="connsiteY17" fmla="*/ 745272 h 3387600"/>
              <a:gd name="connsiteX18" fmla="*/ 0 w 2785250"/>
              <a:gd name="connsiteY18" fmla="*/ 0 h 3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85250" h="3387600" fill="none" extrusionOk="0">
                <a:moveTo>
                  <a:pt x="0" y="0"/>
                </a:moveTo>
                <a:cubicBezTo>
                  <a:pt x="182233" y="-27883"/>
                  <a:pt x="414471" y="-6363"/>
                  <a:pt x="612755" y="0"/>
                </a:cubicBezTo>
                <a:cubicBezTo>
                  <a:pt x="811040" y="6363"/>
                  <a:pt x="1122283" y="-7579"/>
                  <a:pt x="1253363" y="0"/>
                </a:cubicBezTo>
                <a:cubicBezTo>
                  <a:pt x="1384443" y="7579"/>
                  <a:pt x="1709755" y="-5301"/>
                  <a:pt x="1977528" y="0"/>
                </a:cubicBezTo>
                <a:cubicBezTo>
                  <a:pt x="2245302" y="5301"/>
                  <a:pt x="2596560" y="-3631"/>
                  <a:pt x="2785250" y="0"/>
                </a:cubicBezTo>
                <a:cubicBezTo>
                  <a:pt x="2790369" y="123704"/>
                  <a:pt x="2774596" y="385102"/>
                  <a:pt x="2785250" y="609768"/>
                </a:cubicBezTo>
                <a:cubicBezTo>
                  <a:pt x="2795904" y="834434"/>
                  <a:pt x="2794951" y="977784"/>
                  <a:pt x="2785250" y="1185660"/>
                </a:cubicBezTo>
                <a:cubicBezTo>
                  <a:pt x="2775549" y="1393536"/>
                  <a:pt x="2813329" y="1548902"/>
                  <a:pt x="2785250" y="1761552"/>
                </a:cubicBezTo>
                <a:cubicBezTo>
                  <a:pt x="2757171" y="1974202"/>
                  <a:pt x="2795782" y="2206850"/>
                  <a:pt x="2785250" y="2439072"/>
                </a:cubicBezTo>
                <a:cubicBezTo>
                  <a:pt x="2774718" y="2671294"/>
                  <a:pt x="2761287" y="3114780"/>
                  <a:pt x="2785250" y="3387600"/>
                </a:cubicBezTo>
                <a:cubicBezTo>
                  <a:pt x="2492566" y="3418671"/>
                  <a:pt x="2402600" y="3362635"/>
                  <a:pt x="2061085" y="3387600"/>
                </a:cubicBezTo>
                <a:cubicBezTo>
                  <a:pt x="1719571" y="3412565"/>
                  <a:pt x="1574773" y="3378964"/>
                  <a:pt x="1392625" y="3387600"/>
                </a:cubicBezTo>
                <a:cubicBezTo>
                  <a:pt x="1210477" y="3396236"/>
                  <a:pt x="1083736" y="3406985"/>
                  <a:pt x="779870" y="3387600"/>
                </a:cubicBezTo>
                <a:cubicBezTo>
                  <a:pt x="476005" y="3368215"/>
                  <a:pt x="349293" y="3408951"/>
                  <a:pt x="0" y="3387600"/>
                </a:cubicBezTo>
                <a:cubicBezTo>
                  <a:pt x="-14458" y="3116273"/>
                  <a:pt x="6371" y="3048336"/>
                  <a:pt x="0" y="2777832"/>
                </a:cubicBezTo>
                <a:cubicBezTo>
                  <a:pt x="-6371" y="2507328"/>
                  <a:pt x="331" y="2357500"/>
                  <a:pt x="0" y="2100312"/>
                </a:cubicBezTo>
                <a:cubicBezTo>
                  <a:pt x="-331" y="1843124"/>
                  <a:pt x="19434" y="1606447"/>
                  <a:pt x="0" y="1355040"/>
                </a:cubicBezTo>
                <a:cubicBezTo>
                  <a:pt x="-19434" y="1103633"/>
                  <a:pt x="-4259" y="996808"/>
                  <a:pt x="0" y="745272"/>
                </a:cubicBezTo>
                <a:cubicBezTo>
                  <a:pt x="4259" y="493736"/>
                  <a:pt x="-11954" y="153082"/>
                  <a:pt x="0" y="0"/>
                </a:cubicBezTo>
                <a:close/>
              </a:path>
              <a:path w="2785250" h="3387600" stroke="0" extrusionOk="0">
                <a:moveTo>
                  <a:pt x="0" y="0"/>
                </a:moveTo>
                <a:cubicBezTo>
                  <a:pt x="329218" y="1706"/>
                  <a:pt x="531051" y="18914"/>
                  <a:pt x="668460" y="0"/>
                </a:cubicBezTo>
                <a:cubicBezTo>
                  <a:pt x="805869" y="-18914"/>
                  <a:pt x="1033951" y="-17452"/>
                  <a:pt x="1281215" y="0"/>
                </a:cubicBezTo>
                <a:cubicBezTo>
                  <a:pt x="1528480" y="17452"/>
                  <a:pt x="1858806" y="12761"/>
                  <a:pt x="2033233" y="0"/>
                </a:cubicBezTo>
                <a:cubicBezTo>
                  <a:pt x="2207660" y="-12761"/>
                  <a:pt x="2560628" y="-26429"/>
                  <a:pt x="2785250" y="0"/>
                </a:cubicBezTo>
                <a:cubicBezTo>
                  <a:pt x="2804609" y="231025"/>
                  <a:pt x="2753351" y="360327"/>
                  <a:pt x="2785250" y="643644"/>
                </a:cubicBezTo>
                <a:cubicBezTo>
                  <a:pt x="2817149" y="926961"/>
                  <a:pt x="2811716" y="956048"/>
                  <a:pt x="2785250" y="1253412"/>
                </a:cubicBezTo>
                <a:cubicBezTo>
                  <a:pt x="2758784" y="1550776"/>
                  <a:pt x="2780725" y="1684127"/>
                  <a:pt x="2785250" y="1930932"/>
                </a:cubicBezTo>
                <a:cubicBezTo>
                  <a:pt x="2789775" y="2177737"/>
                  <a:pt x="2814165" y="2294355"/>
                  <a:pt x="2785250" y="2608452"/>
                </a:cubicBezTo>
                <a:cubicBezTo>
                  <a:pt x="2756335" y="2922549"/>
                  <a:pt x="2752938" y="3151819"/>
                  <a:pt x="2785250" y="3387600"/>
                </a:cubicBezTo>
                <a:cubicBezTo>
                  <a:pt x="2562696" y="3373412"/>
                  <a:pt x="2456283" y="3393647"/>
                  <a:pt x="2144643" y="3387600"/>
                </a:cubicBezTo>
                <a:cubicBezTo>
                  <a:pt x="1833003" y="3381553"/>
                  <a:pt x="1713973" y="3388249"/>
                  <a:pt x="1448330" y="3387600"/>
                </a:cubicBezTo>
                <a:cubicBezTo>
                  <a:pt x="1182687" y="3386951"/>
                  <a:pt x="1000893" y="3375113"/>
                  <a:pt x="779870" y="3387600"/>
                </a:cubicBezTo>
                <a:cubicBezTo>
                  <a:pt x="558847" y="3400087"/>
                  <a:pt x="170032" y="3369731"/>
                  <a:pt x="0" y="3387600"/>
                </a:cubicBezTo>
                <a:cubicBezTo>
                  <a:pt x="-231" y="3098714"/>
                  <a:pt x="17317" y="2964865"/>
                  <a:pt x="0" y="2642328"/>
                </a:cubicBezTo>
                <a:cubicBezTo>
                  <a:pt x="-17317" y="2319791"/>
                  <a:pt x="-7797" y="2128556"/>
                  <a:pt x="0" y="1897056"/>
                </a:cubicBezTo>
                <a:cubicBezTo>
                  <a:pt x="7797" y="1665556"/>
                  <a:pt x="88" y="1395008"/>
                  <a:pt x="0" y="1219536"/>
                </a:cubicBezTo>
                <a:cubicBezTo>
                  <a:pt x="-88" y="1044064"/>
                  <a:pt x="26846" y="510232"/>
                  <a:pt x="0" y="0"/>
                </a:cubicBezTo>
                <a:close/>
              </a:path>
            </a:pathLst>
          </a:custGeom>
          <a:ln w="69850">
            <a:solidFill>
              <a:schemeClr val="accent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pic>
    </p:spTree>
    <p:extLst>
      <p:ext uri="{BB962C8B-B14F-4D97-AF65-F5344CB8AC3E}">
        <p14:creationId xmlns:p14="http://schemas.microsoft.com/office/powerpoint/2010/main" val="421043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CC48A-A312-D1F5-F669-6F95F85455DC}"/>
              </a:ext>
            </a:extLst>
          </p:cNvPr>
          <p:cNvSpPr>
            <a:spLocks noGrp="1"/>
          </p:cNvSpPr>
          <p:nvPr>
            <p:ph type="title"/>
          </p:nvPr>
        </p:nvSpPr>
        <p:spPr/>
        <p:txBody>
          <a:bodyPr/>
          <a:lstStyle/>
          <a:p>
            <a:pPr algn="ctr"/>
            <a:r>
              <a:rPr lang="en-US" dirty="0"/>
              <a:t>Start with a Story Board</a:t>
            </a:r>
          </a:p>
        </p:txBody>
      </p:sp>
      <p:grpSp>
        <p:nvGrpSpPr>
          <p:cNvPr id="8" name="Group 7">
            <a:extLst>
              <a:ext uri="{FF2B5EF4-FFF2-40B4-BE49-F238E27FC236}">
                <a16:creationId xmlns:a16="http://schemas.microsoft.com/office/drawing/2014/main" id="{B5783864-9085-510B-BAD3-D8371ED7B273}"/>
              </a:ext>
            </a:extLst>
          </p:cNvPr>
          <p:cNvGrpSpPr/>
          <p:nvPr/>
        </p:nvGrpSpPr>
        <p:grpSpPr>
          <a:xfrm>
            <a:off x="137794" y="279400"/>
            <a:ext cx="11916413" cy="6299201"/>
            <a:chOff x="41609" y="279400"/>
            <a:chExt cx="11916413" cy="6299201"/>
          </a:xfrm>
        </p:grpSpPr>
        <p:pic>
          <p:nvPicPr>
            <p:cNvPr id="9" name="Picture 8" descr="A yellow hand with a black background&#10;&#10;Description automatically generated">
              <a:extLst>
                <a:ext uri="{FF2B5EF4-FFF2-40B4-BE49-F238E27FC236}">
                  <a16:creationId xmlns:a16="http://schemas.microsoft.com/office/drawing/2014/main" id="{3266CA3D-0FF2-7A89-EF76-3F7CAFEB4638}"/>
                </a:ext>
              </a:extLst>
            </p:cNvPr>
            <p:cNvPicPr>
              <a:picLocks noChangeAspect="1"/>
            </p:cNvPicPr>
            <p:nvPr/>
          </p:nvPicPr>
          <p:blipFill>
            <a:blip r:embed="rId3"/>
            <a:stretch>
              <a:fillRect/>
            </a:stretch>
          </p:blipFill>
          <p:spPr>
            <a:xfrm>
              <a:off x="11055541" y="279400"/>
              <a:ext cx="902481" cy="6299200"/>
            </a:xfrm>
            <a:prstGeom prst="rect">
              <a:avLst/>
            </a:prstGeom>
          </p:spPr>
        </p:pic>
        <p:pic>
          <p:nvPicPr>
            <p:cNvPr id="10" name="Picture 9">
              <a:extLst>
                <a:ext uri="{FF2B5EF4-FFF2-40B4-BE49-F238E27FC236}">
                  <a16:creationId xmlns:a16="http://schemas.microsoft.com/office/drawing/2014/main" id="{BAC72E27-9509-6D9C-42B3-38FFFB7DB921}"/>
                </a:ext>
              </a:extLst>
            </p:cNvPr>
            <p:cNvPicPr>
              <a:picLocks noChangeAspect="1"/>
            </p:cNvPicPr>
            <p:nvPr/>
          </p:nvPicPr>
          <p:blipFill>
            <a:blip r:embed="rId4"/>
            <a:srcRect/>
            <a:stretch/>
          </p:blipFill>
          <p:spPr>
            <a:xfrm>
              <a:off x="41609" y="279400"/>
              <a:ext cx="999392" cy="6299201"/>
            </a:xfrm>
            <a:prstGeom prst="rect">
              <a:avLst/>
            </a:prstGeom>
          </p:spPr>
        </p:pic>
      </p:grpSp>
      <p:pic>
        <p:nvPicPr>
          <p:cNvPr id="4" name="Picture 3" descr="A green board with pictures and notes&#10;&#10;Description automatically generated">
            <a:extLst>
              <a:ext uri="{FF2B5EF4-FFF2-40B4-BE49-F238E27FC236}">
                <a16:creationId xmlns:a16="http://schemas.microsoft.com/office/drawing/2014/main" id="{E8FE243E-C3CD-5F52-6220-567116158C0F}"/>
              </a:ext>
            </a:extLst>
          </p:cNvPr>
          <p:cNvPicPr>
            <a:picLocks noChangeAspect="1"/>
          </p:cNvPicPr>
          <p:nvPr/>
        </p:nvPicPr>
        <p:blipFill>
          <a:blip r:embed="rId5"/>
          <a:stretch>
            <a:fillRect/>
          </a:stretch>
        </p:blipFill>
        <p:spPr>
          <a:xfrm>
            <a:off x="4089181" y="1513489"/>
            <a:ext cx="3496004" cy="4661338"/>
          </a:xfrm>
          <a:custGeom>
            <a:avLst/>
            <a:gdLst>
              <a:gd name="connsiteX0" fmla="*/ 0 w 3496004"/>
              <a:gd name="connsiteY0" fmla="*/ 0 h 4661338"/>
              <a:gd name="connsiteX1" fmla="*/ 594321 w 3496004"/>
              <a:gd name="connsiteY1" fmla="*/ 0 h 4661338"/>
              <a:gd name="connsiteX2" fmla="*/ 1363442 w 3496004"/>
              <a:gd name="connsiteY2" fmla="*/ 0 h 4661338"/>
              <a:gd name="connsiteX3" fmla="*/ 2097602 w 3496004"/>
              <a:gd name="connsiteY3" fmla="*/ 0 h 4661338"/>
              <a:gd name="connsiteX4" fmla="*/ 2691923 w 3496004"/>
              <a:gd name="connsiteY4" fmla="*/ 0 h 4661338"/>
              <a:gd name="connsiteX5" fmla="*/ 3496004 w 3496004"/>
              <a:gd name="connsiteY5" fmla="*/ 0 h 4661338"/>
              <a:gd name="connsiteX6" fmla="*/ 3496004 w 3496004"/>
              <a:gd name="connsiteY6" fmla="*/ 759132 h 4661338"/>
              <a:gd name="connsiteX7" fmla="*/ 3496004 w 3496004"/>
              <a:gd name="connsiteY7" fmla="*/ 1471651 h 4661338"/>
              <a:gd name="connsiteX8" fmla="*/ 3496004 w 3496004"/>
              <a:gd name="connsiteY8" fmla="*/ 2044330 h 4661338"/>
              <a:gd name="connsiteX9" fmla="*/ 3496004 w 3496004"/>
              <a:gd name="connsiteY9" fmla="*/ 2570395 h 4661338"/>
              <a:gd name="connsiteX10" fmla="*/ 3496004 w 3496004"/>
              <a:gd name="connsiteY10" fmla="*/ 3143074 h 4661338"/>
              <a:gd name="connsiteX11" fmla="*/ 3496004 w 3496004"/>
              <a:gd name="connsiteY11" fmla="*/ 3855592 h 4661338"/>
              <a:gd name="connsiteX12" fmla="*/ 3496004 w 3496004"/>
              <a:gd name="connsiteY12" fmla="*/ 4661338 h 4661338"/>
              <a:gd name="connsiteX13" fmla="*/ 2901683 w 3496004"/>
              <a:gd name="connsiteY13" fmla="*/ 4661338 h 4661338"/>
              <a:gd name="connsiteX14" fmla="*/ 2307363 w 3496004"/>
              <a:gd name="connsiteY14" fmla="*/ 4661338 h 4661338"/>
              <a:gd name="connsiteX15" fmla="*/ 1573202 w 3496004"/>
              <a:gd name="connsiteY15" fmla="*/ 4661338 h 4661338"/>
              <a:gd name="connsiteX16" fmla="*/ 978881 w 3496004"/>
              <a:gd name="connsiteY16" fmla="*/ 4661338 h 4661338"/>
              <a:gd name="connsiteX17" fmla="*/ 0 w 3496004"/>
              <a:gd name="connsiteY17" fmla="*/ 4661338 h 4661338"/>
              <a:gd name="connsiteX18" fmla="*/ 0 w 3496004"/>
              <a:gd name="connsiteY18" fmla="*/ 4088659 h 4661338"/>
              <a:gd name="connsiteX19" fmla="*/ 0 w 3496004"/>
              <a:gd name="connsiteY19" fmla="*/ 3562594 h 4661338"/>
              <a:gd name="connsiteX20" fmla="*/ 0 w 3496004"/>
              <a:gd name="connsiteY20" fmla="*/ 2896689 h 4661338"/>
              <a:gd name="connsiteX21" fmla="*/ 0 w 3496004"/>
              <a:gd name="connsiteY21" fmla="*/ 2137556 h 4661338"/>
              <a:gd name="connsiteX22" fmla="*/ 0 w 3496004"/>
              <a:gd name="connsiteY22" fmla="*/ 1518264 h 4661338"/>
              <a:gd name="connsiteX23" fmla="*/ 0 w 3496004"/>
              <a:gd name="connsiteY23" fmla="*/ 898972 h 4661338"/>
              <a:gd name="connsiteX24" fmla="*/ 0 w 3496004"/>
              <a:gd name="connsiteY24" fmla="*/ 0 h 466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96004" h="4661338" fill="none" extrusionOk="0">
                <a:moveTo>
                  <a:pt x="0" y="0"/>
                </a:moveTo>
                <a:cubicBezTo>
                  <a:pt x="187325" y="-2192"/>
                  <a:pt x="308559" y="19104"/>
                  <a:pt x="594321" y="0"/>
                </a:cubicBezTo>
                <a:cubicBezTo>
                  <a:pt x="880083" y="-19104"/>
                  <a:pt x="1137593" y="23404"/>
                  <a:pt x="1363442" y="0"/>
                </a:cubicBezTo>
                <a:cubicBezTo>
                  <a:pt x="1589291" y="-23404"/>
                  <a:pt x="1811522" y="-19682"/>
                  <a:pt x="2097602" y="0"/>
                </a:cubicBezTo>
                <a:cubicBezTo>
                  <a:pt x="2383682" y="19682"/>
                  <a:pt x="2395253" y="-26705"/>
                  <a:pt x="2691923" y="0"/>
                </a:cubicBezTo>
                <a:cubicBezTo>
                  <a:pt x="2988593" y="26705"/>
                  <a:pt x="3295138" y="-5868"/>
                  <a:pt x="3496004" y="0"/>
                </a:cubicBezTo>
                <a:cubicBezTo>
                  <a:pt x="3493590" y="177533"/>
                  <a:pt x="3509205" y="570690"/>
                  <a:pt x="3496004" y="759132"/>
                </a:cubicBezTo>
                <a:cubicBezTo>
                  <a:pt x="3482803" y="947574"/>
                  <a:pt x="3476435" y="1247994"/>
                  <a:pt x="3496004" y="1471651"/>
                </a:cubicBezTo>
                <a:cubicBezTo>
                  <a:pt x="3515573" y="1695308"/>
                  <a:pt x="3488256" y="1760139"/>
                  <a:pt x="3496004" y="2044330"/>
                </a:cubicBezTo>
                <a:cubicBezTo>
                  <a:pt x="3503752" y="2328521"/>
                  <a:pt x="3506710" y="2413500"/>
                  <a:pt x="3496004" y="2570395"/>
                </a:cubicBezTo>
                <a:cubicBezTo>
                  <a:pt x="3485298" y="2727291"/>
                  <a:pt x="3524194" y="2954725"/>
                  <a:pt x="3496004" y="3143074"/>
                </a:cubicBezTo>
                <a:cubicBezTo>
                  <a:pt x="3467814" y="3331423"/>
                  <a:pt x="3477779" y="3518383"/>
                  <a:pt x="3496004" y="3855592"/>
                </a:cubicBezTo>
                <a:cubicBezTo>
                  <a:pt x="3514229" y="4192801"/>
                  <a:pt x="3468525" y="4344324"/>
                  <a:pt x="3496004" y="4661338"/>
                </a:cubicBezTo>
                <a:cubicBezTo>
                  <a:pt x="3275356" y="4638411"/>
                  <a:pt x="3056867" y="4684825"/>
                  <a:pt x="2901683" y="4661338"/>
                </a:cubicBezTo>
                <a:cubicBezTo>
                  <a:pt x="2746499" y="4637851"/>
                  <a:pt x="2539535" y="4652834"/>
                  <a:pt x="2307363" y="4661338"/>
                </a:cubicBezTo>
                <a:cubicBezTo>
                  <a:pt x="2075191" y="4669842"/>
                  <a:pt x="1815001" y="4662295"/>
                  <a:pt x="1573202" y="4661338"/>
                </a:cubicBezTo>
                <a:cubicBezTo>
                  <a:pt x="1331403" y="4660381"/>
                  <a:pt x="1225309" y="4678070"/>
                  <a:pt x="978881" y="4661338"/>
                </a:cubicBezTo>
                <a:cubicBezTo>
                  <a:pt x="732453" y="4644606"/>
                  <a:pt x="404163" y="4676762"/>
                  <a:pt x="0" y="4661338"/>
                </a:cubicBezTo>
                <a:cubicBezTo>
                  <a:pt x="-22981" y="4511567"/>
                  <a:pt x="-14481" y="4252517"/>
                  <a:pt x="0" y="4088659"/>
                </a:cubicBezTo>
                <a:cubicBezTo>
                  <a:pt x="14481" y="3924801"/>
                  <a:pt x="-330" y="3700746"/>
                  <a:pt x="0" y="3562594"/>
                </a:cubicBezTo>
                <a:cubicBezTo>
                  <a:pt x="330" y="3424443"/>
                  <a:pt x="-32081" y="3218950"/>
                  <a:pt x="0" y="2896689"/>
                </a:cubicBezTo>
                <a:cubicBezTo>
                  <a:pt x="32081" y="2574429"/>
                  <a:pt x="-22450" y="2467763"/>
                  <a:pt x="0" y="2137556"/>
                </a:cubicBezTo>
                <a:cubicBezTo>
                  <a:pt x="22450" y="1807349"/>
                  <a:pt x="2527" y="1728198"/>
                  <a:pt x="0" y="1518264"/>
                </a:cubicBezTo>
                <a:cubicBezTo>
                  <a:pt x="-2527" y="1308330"/>
                  <a:pt x="23029" y="1081234"/>
                  <a:pt x="0" y="898972"/>
                </a:cubicBezTo>
                <a:cubicBezTo>
                  <a:pt x="-23029" y="716710"/>
                  <a:pt x="-15823" y="346129"/>
                  <a:pt x="0" y="0"/>
                </a:cubicBezTo>
                <a:close/>
              </a:path>
              <a:path w="3496004" h="4661338" stroke="0" extrusionOk="0">
                <a:moveTo>
                  <a:pt x="0" y="0"/>
                </a:moveTo>
                <a:cubicBezTo>
                  <a:pt x="231362" y="-30187"/>
                  <a:pt x="379663" y="-20896"/>
                  <a:pt x="664241" y="0"/>
                </a:cubicBezTo>
                <a:cubicBezTo>
                  <a:pt x="948819" y="20896"/>
                  <a:pt x="1037200" y="-11171"/>
                  <a:pt x="1258561" y="0"/>
                </a:cubicBezTo>
                <a:cubicBezTo>
                  <a:pt x="1479922" y="11171"/>
                  <a:pt x="1647273" y="21871"/>
                  <a:pt x="2027682" y="0"/>
                </a:cubicBezTo>
                <a:cubicBezTo>
                  <a:pt x="2408091" y="-21871"/>
                  <a:pt x="2477950" y="28745"/>
                  <a:pt x="2691923" y="0"/>
                </a:cubicBezTo>
                <a:cubicBezTo>
                  <a:pt x="2905896" y="-28745"/>
                  <a:pt x="3123563" y="6221"/>
                  <a:pt x="3496004" y="0"/>
                </a:cubicBezTo>
                <a:cubicBezTo>
                  <a:pt x="3495414" y="326812"/>
                  <a:pt x="3458528" y="571835"/>
                  <a:pt x="3496004" y="759132"/>
                </a:cubicBezTo>
                <a:cubicBezTo>
                  <a:pt x="3533480" y="946429"/>
                  <a:pt x="3516029" y="1273916"/>
                  <a:pt x="3496004" y="1425038"/>
                </a:cubicBezTo>
                <a:cubicBezTo>
                  <a:pt x="3475979" y="1576160"/>
                  <a:pt x="3479082" y="1941091"/>
                  <a:pt x="3496004" y="2090943"/>
                </a:cubicBezTo>
                <a:cubicBezTo>
                  <a:pt x="3512926" y="2240796"/>
                  <a:pt x="3472321" y="2465197"/>
                  <a:pt x="3496004" y="2663622"/>
                </a:cubicBezTo>
                <a:cubicBezTo>
                  <a:pt x="3519687" y="2862047"/>
                  <a:pt x="3503129" y="3025326"/>
                  <a:pt x="3496004" y="3236300"/>
                </a:cubicBezTo>
                <a:cubicBezTo>
                  <a:pt x="3488879" y="3447274"/>
                  <a:pt x="3525636" y="3652377"/>
                  <a:pt x="3496004" y="3902206"/>
                </a:cubicBezTo>
                <a:cubicBezTo>
                  <a:pt x="3466372" y="4152035"/>
                  <a:pt x="3504841" y="4367665"/>
                  <a:pt x="3496004" y="4661338"/>
                </a:cubicBezTo>
                <a:cubicBezTo>
                  <a:pt x="3205325" y="4667401"/>
                  <a:pt x="3059014" y="4660772"/>
                  <a:pt x="2901683" y="4661338"/>
                </a:cubicBezTo>
                <a:cubicBezTo>
                  <a:pt x="2744352" y="4661904"/>
                  <a:pt x="2412279" y="4679083"/>
                  <a:pt x="2132562" y="4661338"/>
                </a:cubicBezTo>
                <a:cubicBezTo>
                  <a:pt x="1852845" y="4643593"/>
                  <a:pt x="1778327" y="4650815"/>
                  <a:pt x="1503282" y="4661338"/>
                </a:cubicBezTo>
                <a:cubicBezTo>
                  <a:pt x="1228237" y="4671861"/>
                  <a:pt x="957602" y="4680506"/>
                  <a:pt x="804081" y="4661338"/>
                </a:cubicBezTo>
                <a:cubicBezTo>
                  <a:pt x="650560" y="4642170"/>
                  <a:pt x="296975" y="4695814"/>
                  <a:pt x="0" y="4661338"/>
                </a:cubicBezTo>
                <a:cubicBezTo>
                  <a:pt x="-2382" y="4352158"/>
                  <a:pt x="-17981" y="4221577"/>
                  <a:pt x="0" y="3995433"/>
                </a:cubicBezTo>
                <a:cubicBezTo>
                  <a:pt x="17981" y="3769290"/>
                  <a:pt x="-7512" y="3603864"/>
                  <a:pt x="0" y="3422754"/>
                </a:cubicBezTo>
                <a:cubicBezTo>
                  <a:pt x="7512" y="3241644"/>
                  <a:pt x="1507" y="3070187"/>
                  <a:pt x="0" y="2850075"/>
                </a:cubicBezTo>
                <a:cubicBezTo>
                  <a:pt x="-1507" y="2629963"/>
                  <a:pt x="-30769" y="2442926"/>
                  <a:pt x="0" y="2230783"/>
                </a:cubicBezTo>
                <a:cubicBezTo>
                  <a:pt x="30769" y="2018640"/>
                  <a:pt x="-492" y="1723345"/>
                  <a:pt x="0" y="1471651"/>
                </a:cubicBezTo>
                <a:cubicBezTo>
                  <a:pt x="492" y="1219957"/>
                  <a:pt x="22985" y="950086"/>
                  <a:pt x="0" y="805746"/>
                </a:cubicBezTo>
                <a:cubicBezTo>
                  <a:pt x="-22985" y="661406"/>
                  <a:pt x="-22958" y="357479"/>
                  <a:pt x="0" y="0"/>
                </a:cubicBezTo>
                <a:close/>
              </a:path>
            </a:pathLst>
          </a:custGeom>
          <a:ln w="76200">
            <a:solidFill>
              <a:schemeClr val="accent1"/>
            </a:solidFill>
            <a:prstDash val="solid"/>
            <a:extLst>
              <a:ext uri="{C807C97D-BFC1-408E-A445-0C87EB9F89A2}">
                <ask:lineSketchStyleProps xmlns:ask="http://schemas.microsoft.com/office/drawing/2018/sketchyshapes" sd="1219033472">
                  <a:prstGeom prst="rect">
                    <a:avLst/>
                  </a:prstGeom>
                  <ask:type>
                    <ask:lineSketchFreehand/>
                  </ask:type>
                </ask:lineSketchStyleProps>
              </a:ext>
            </a:extLst>
          </a:ln>
        </p:spPr>
      </p:pic>
    </p:spTree>
    <p:extLst>
      <p:ext uri="{BB962C8B-B14F-4D97-AF65-F5344CB8AC3E}">
        <p14:creationId xmlns:p14="http://schemas.microsoft.com/office/powerpoint/2010/main" val="2882325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CC48A-A312-D1F5-F669-6F95F85455DC}"/>
              </a:ext>
            </a:extLst>
          </p:cNvPr>
          <p:cNvSpPr>
            <a:spLocks noGrp="1"/>
          </p:cNvSpPr>
          <p:nvPr>
            <p:ph type="title"/>
          </p:nvPr>
        </p:nvSpPr>
        <p:spPr/>
        <p:txBody>
          <a:bodyPr/>
          <a:lstStyle/>
          <a:p>
            <a:pPr algn="ctr"/>
            <a:r>
              <a:rPr lang="en-US" dirty="0"/>
              <a:t>The Final Map</a:t>
            </a:r>
          </a:p>
        </p:txBody>
      </p:sp>
      <p:grpSp>
        <p:nvGrpSpPr>
          <p:cNvPr id="8" name="Group 7">
            <a:extLst>
              <a:ext uri="{FF2B5EF4-FFF2-40B4-BE49-F238E27FC236}">
                <a16:creationId xmlns:a16="http://schemas.microsoft.com/office/drawing/2014/main" id="{B5783864-9085-510B-BAD3-D8371ED7B273}"/>
              </a:ext>
            </a:extLst>
          </p:cNvPr>
          <p:cNvGrpSpPr/>
          <p:nvPr/>
        </p:nvGrpSpPr>
        <p:grpSpPr>
          <a:xfrm>
            <a:off x="137794" y="279400"/>
            <a:ext cx="11916413" cy="6299201"/>
            <a:chOff x="41609" y="279400"/>
            <a:chExt cx="11916413" cy="6299201"/>
          </a:xfrm>
        </p:grpSpPr>
        <p:pic>
          <p:nvPicPr>
            <p:cNvPr id="9" name="Picture 8" descr="A yellow hand with a black background&#10;&#10;Description automatically generated">
              <a:extLst>
                <a:ext uri="{FF2B5EF4-FFF2-40B4-BE49-F238E27FC236}">
                  <a16:creationId xmlns:a16="http://schemas.microsoft.com/office/drawing/2014/main" id="{3266CA3D-0FF2-7A89-EF76-3F7CAFEB4638}"/>
                </a:ext>
              </a:extLst>
            </p:cNvPr>
            <p:cNvPicPr>
              <a:picLocks noChangeAspect="1"/>
            </p:cNvPicPr>
            <p:nvPr/>
          </p:nvPicPr>
          <p:blipFill>
            <a:blip r:embed="rId3"/>
            <a:stretch>
              <a:fillRect/>
            </a:stretch>
          </p:blipFill>
          <p:spPr>
            <a:xfrm>
              <a:off x="11055541" y="279400"/>
              <a:ext cx="902481" cy="6299200"/>
            </a:xfrm>
            <a:prstGeom prst="rect">
              <a:avLst/>
            </a:prstGeom>
          </p:spPr>
        </p:pic>
        <p:pic>
          <p:nvPicPr>
            <p:cNvPr id="10" name="Picture 9">
              <a:extLst>
                <a:ext uri="{FF2B5EF4-FFF2-40B4-BE49-F238E27FC236}">
                  <a16:creationId xmlns:a16="http://schemas.microsoft.com/office/drawing/2014/main" id="{BAC72E27-9509-6D9C-42B3-38FFFB7DB921}"/>
                </a:ext>
              </a:extLst>
            </p:cNvPr>
            <p:cNvPicPr>
              <a:picLocks noChangeAspect="1"/>
            </p:cNvPicPr>
            <p:nvPr/>
          </p:nvPicPr>
          <p:blipFill>
            <a:blip r:embed="rId4"/>
            <a:srcRect/>
            <a:stretch/>
          </p:blipFill>
          <p:spPr>
            <a:xfrm>
              <a:off x="41609" y="279400"/>
              <a:ext cx="999392" cy="6299201"/>
            </a:xfrm>
            <a:prstGeom prst="rect">
              <a:avLst/>
            </a:prstGeom>
          </p:spPr>
        </p:pic>
      </p:grpSp>
      <p:pic>
        <p:nvPicPr>
          <p:cNvPr id="4" name="Picture 3">
            <a:extLst>
              <a:ext uri="{FF2B5EF4-FFF2-40B4-BE49-F238E27FC236}">
                <a16:creationId xmlns:a16="http://schemas.microsoft.com/office/drawing/2014/main" id="{895A1BCC-C47F-4BA5-ED02-4EA5DF1D89E2}"/>
              </a:ext>
            </a:extLst>
          </p:cNvPr>
          <p:cNvPicPr>
            <a:picLocks noChangeAspect="1"/>
          </p:cNvPicPr>
          <p:nvPr/>
        </p:nvPicPr>
        <p:blipFill>
          <a:blip r:embed="rId5"/>
          <a:stretch>
            <a:fillRect/>
          </a:stretch>
        </p:blipFill>
        <p:spPr>
          <a:xfrm>
            <a:off x="2965231" y="1690688"/>
            <a:ext cx="6261538" cy="4664934"/>
          </a:xfrm>
          <a:custGeom>
            <a:avLst/>
            <a:gdLst>
              <a:gd name="connsiteX0" fmla="*/ 0 w 6261538"/>
              <a:gd name="connsiteY0" fmla="*/ 0 h 4664934"/>
              <a:gd name="connsiteX1" fmla="*/ 570496 w 6261538"/>
              <a:gd name="connsiteY1" fmla="*/ 0 h 4664934"/>
              <a:gd name="connsiteX2" fmla="*/ 1266222 w 6261538"/>
              <a:gd name="connsiteY2" fmla="*/ 0 h 4664934"/>
              <a:gd name="connsiteX3" fmla="*/ 2087179 w 6261538"/>
              <a:gd name="connsiteY3" fmla="*/ 0 h 4664934"/>
              <a:gd name="connsiteX4" fmla="*/ 2657675 w 6261538"/>
              <a:gd name="connsiteY4" fmla="*/ 0 h 4664934"/>
              <a:gd name="connsiteX5" fmla="*/ 3416017 w 6261538"/>
              <a:gd name="connsiteY5" fmla="*/ 0 h 4664934"/>
              <a:gd name="connsiteX6" fmla="*/ 3986513 w 6261538"/>
              <a:gd name="connsiteY6" fmla="*/ 0 h 4664934"/>
              <a:gd name="connsiteX7" fmla="*/ 4682239 w 6261538"/>
              <a:gd name="connsiteY7" fmla="*/ 0 h 4664934"/>
              <a:gd name="connsiteX8" fmla="*/ 5440581 w 6261538"/>
              <a:gd name="connsiteY8" fmla="*/ 0 h 4664934"/>
              <a:gd name="connsiteX9" fmla="*/ 6261538 w 6261538"/>
              <a:gd name="connsiteY9" fmla="*/ 0 h 4664934"/>
              <a:gd name="connsiteX10" fmla="*/ 6261538 w 6261538"/>
              <a:gd name="connsiteY10" fmla="*/ 526471 h 4664934"/>
              <a:gd name="connsiteX11" fmla="*/ 6261538 w 6261538"/>
              <a:gd name="connsiteY11" fmla="*/ 1192890 h 4664934"/>
              <a:gd name="connsiteX12" fmla="*/ 6261538 w 6261538"/>
              <a:gd name="connsiteY12" fmla="*/ 1952608 h 4664934"/>
              <a:gd name="connsiteX13" fmla="*/ 6261538 w 6261538"/>
              <a:gd name="connsiteY13" fmla="*/ 2665677 h 4664934"/>
              <a:gd name="connsiteX14" fmla="*/ 6261538 w 6261538"/>
              <a:gd name="connsiteY14" fmla="*/ 3285446 h 4664934"/>
              <a:gd name="connsiteX15" fmla="*/ 6261538 w 6261538"/>
              <a:gd name="connsiteY15" fmla="*/ 3998515 h 4664934"/>
              <a:gd name="connsiteX16" fmla="*/ 6261538 w 6261538"/>
              <a:gd name="connsiteY16" fmla="*/ 4664934 h 4664934"/>
              <a:gd name="connsiteX17" fmla="*/ 5565812 w 6261538"/>
              <a:gd name="connsiteY17" fmla="*/ 4664934 h 4664934"/>
              <a:gd name="connsiteX18" fmla="*/ 4744854 w 6261538"/>
              <a:gd name="connsiteY18" fmla="*/ 4664934 h 4664934"/>
              <a:gd name="connsiteX19" fmla="*/ 3923897 w 6261538"/>
              <a:gd name="connsiteY19" fmla="*/ 4664934 h 4664934"/>
              <a:gd name="connsiteX20" fmla="*/ 3165555 w 6261538"/>
              <a:gd name="connsiteY20" fmla="*/ 4664934 h 4664934"/>
              <a:gd name="connsiteX21" fmla="*/ 2407213 w 6261538"/>
              <a:gd name="connsiteY21" fmla="*/ 4664934 h 4664934"/>
              <a:gd name="connsiteX22" fmla="*/ 1648872 w 6261538"/>
              <a:gd name="connsiteY22" fmla="*/ 4664934 h 4664934"/>
              <a:gd name="connsiteX23" fmla="*/ 1078376 w 6261538"/>
              <a:gd name="connsiteY23" fmla="*/ 4664934 h 4664934"/>
              <a:gd name="connsiteX24" fmla="*/ 0 w 6261538"/>
              <a:gd name="connsiteY24" fmla="*/ 4664934 h 4664934"/>
              <a:gd name="connsiteX25" fmla="*/ 0 w 6261538"/>
              <a:gd name="connsiteY25" fmla="*/ 3998515 h 4664934"/>
              <a:gd name="connsiteX26" fmla="*/ 0 w 6261538"/>
              <a:gd name="connsiteY26" fmla="*/ 3472044 h 4664934"/>
              <a:gd name="connsiteX27" fmla="*/ 0 w 6261538"/>
              <a:gd name="connsiteY27" fmla="*/ 2758975 h 4664934"/>
              <a:gd name="connsiteX28" fmla="*/ 0 w 6261538"/>
              <a:gd name="connsiteY28" fmla="*/ 2232504 h 4664934"/>
              <a:gd name="connsiteX29" fmla="*/ 0 w 6261538"/>
              <a:gd name="connsiteY29" fmla="*/ 1566085 h 4664934"/>
              <a:gd name="connsiteX30" fmla="*/ 0 w 6261538"/>
              <a:gd name="connsiteY30" fmla="*/ 806367 h 4664934"/>
              <a:gd name="connsiteX31" fmla="*/ 0 w 6261538"/>
              <a:gd name="connsiteY31" fmla="*/ 0 h 4664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261538" h="4664934" fill="none" extrusionOk="0">
                <a:moveTo>
                  <a:pt x="0" y="0"/>
                </a:moveTo>
                <a:cubicBezTo>
                  <a:pt x="170535" y="4309"/>
                  <a:pt x="419743" y="-8000"/>
                  <a:pt x="570496" y="0"/>
                </a:cubicBezTo>
                <a:cubicBezTo>
                  <a:pt x="721249" y="8000"/>
                  <a:pt x="921522" y="-15026"/>
                  <a:pt x="1266222" y="0"/>
                </a:cubicBezTo>
                <a:cubicBezTo>
                  <a:pt x="1610922" y="15026"/>
                  <a:pt x="1894053" y="-31868"/>
                  <a:pt x="2087179" y="0"/>
                </a:cubicBezTo>
                <a:cubicBezTo>
                  <a:pt x="2280305" y="31868"/>
                  <a:pt x="2422950" y="-18359"/>
                  <a:pt x="2657675" y="0"/>
                </a:cubicBezTo>
                <a:cubicBezTo>
                  <a:pt x="2892400" y="18359"/>
                  <a:pt x="3246537" y="-37211"/>
                  <a:pt x="3416017" y="0"/>
                </a:cubicBezTo>
                <a:cubicBezTo>
                  <a:pt x="3585497" y="37211"/>
                  <a:pt x="3769743" y="-11250"/>
                  <a:pt x="3986513" y="0"/>
                </a:cubicBezTo>
                <a:cubicBezTo>
                  <a:pt x="4203283" y="11250"/>
                  <a:pt x="4476239" y="-17497"/>
                  <a:pt x="4682239" y="0"/>
                </a:cubicBezTo>
                <a:cubicBezTo>
                  <a:pt x="4888239" y="17497"/>
                  <a:pt x="5186839" y="20374"/>
                  <a:pt x="5440581" y="0"/>
                </a:cubicBezTo>
                <a:cubicBezTo>
                  <a:pt x="5694323" y="-20374"/>
                  <a:pt x="5981683" y="6922"/>
                  <a:pt x="6261538" y="0"/>
                </a:cubicBezTo>
                <a:cubicBezTo>
                  <a:pt x="6282766" y="247069"/>
                  <a:pt x="6248175" y="296334"/>
                  <a:pt x="6261538" y="526471"/>
                </a:cubicBezTo>
                <a:cubicBezTo>
                  <a:pt x="6274901" y="756608"/>
                  <a:pt x="6242396" y="1007398"/>
                  <a:pt x="6261538" y="1192890"/>
                </a:cubicBezTo>
                <a:cubicBezTo>
                  <a:pt x="6280680" y="1378382"/>
                  <a:pt x="6230579" y="1697184"/>
                  <a:pt x="6261538" y="1952608"/>
                </a:cubicBezTo>
                <a:cubicBezTo>
                  <a:pt x="6292497" y="2208032"/>
                  <a:pt x="6245830" y="2508689"/>
                  <a:pt x="6261538" y="2665677"/>
                </a:cubicBezTo>
                <a:cubicBezTo>
                  <a:pt x="6277246" y="2822665"/>
                  <a:pt x="6270447" y="3075585"/>
                  <a:pt x="6261538" y="3285446"/>
                </a:cubicBezTo>
                <a:cubicBezTo>
                  <a:pt x="6252629" y="3495307"/>
                  <a:pt x="6288568" y="3711186"/>
                  <a:pt x="6261538" y="3998515"/>
                </a:cubicBezTo>
                <a:cubicBezTo>
                  <a:pt x="6234508" y="4285844"/>
                  <a:pt x="6291596" y="4393492"/>
                  <a:pt x="6261538" y="4664934"/>
                </a:cubicBezTo>
                <a:cubicBezTo>
                  <a:pt x="6077559" y="4684069"/>
                  <a:pt x="5732295" y="4637731"/>
                  <a:pt x="5565812" y="4664934"/>
                </a:cubicBezTo>
                <a:cubicBezTo>
                  <a:pt x="5399329" y="4692137"/>
                  <a:pt x="4955568" y="4683116"/>
                  <a:pt x="4744854" y="4664934"/>
                </a:cubicBezTo>
                <a:cubicBezTo>
                  <a:pt x="4534140" y="4646752"/>
                  <a:pt x="4266583" y="4625079"/>
                  <a:pt x="3923897" y="4664934"/>
                </a:cubicBezTo>
                <a:cubicBezTo>
                  <a:pt x="3581211" y="4704789"/>
                  <a:pt x="3320653" y="4638144"/>
                  <a:pt x="3165555" y="4664934"/>
                </a:cubicBezTo>
                <a:cubicBezTo>
                  <a:pt x="3010457" y="4691724"/>
                  <a:pt x="2784084" y="4684451"/>
                  <a:pt x="2407213" y="4664934"/>
                </a:cubicBezTo>
                <a:cubicBezTo>
                  <a:pt x="2030342" y="4645417"/>
                  <a:pt x="1928032" y="4638918"/>
                  <a:pt x="1648872" y="4664934"/>
                </a:cubicBezTo>
                <a:cubicBezTo>
                  <a:pt x="1369712" y="4690950"/>
                  <a:pt x="1226346" y="4687965"/>
                  <a:pt x="1078376" y="4664934"/>
                </a:cubicBezTo>
                <a:cubicBezTo>
                  <a:pt x="930406" y="4641903"/>
                  <a:pt x="488420" y="4713931"/>
                  <a:pt x="0" y="4664934"/>
                </a:cubicBezTo>
                <a:cubicBezTo>
                  <a:pt x="-12716" y="4397699"/>
                  <a:pt x="-27296" y="4167065"/>
                  <a:pt x="0" y="3998515"/>
                </a:cubicBezTo>
                <a:cubicBezTo>
                  <a:pt x="27296" y="3829965"/>
                  <a:pt x="3009" y="3617768"/>
                  <a:pt x="0" y="3472044"/>
                </a:cubicBezTo>
                <a:cubicBezTo>
                  <a:pt x="-3009" y="3326320"/>
                  <a:pt x="-33659" y="3113427"/>
                  <a:pt x="0" y="2758975"/>
                </a:cubicBezTo>
                <a:cubicBezTo>
                  <a:pt x="33659" y="2404523"/>
                  <a:pt x="-18002" y="2435115"/>
                  <a:pt x="0" y="2232504"/>
                </a:cubicBezTo>
                <a:cubicBezTo>
                  <a:pt x="18002" y="2029893"/>
                  <a:pt x="-3376" y="1703090"/>
                  <a:pt x="0" y="1566085"/>
                </a:cubicBezTo>
                <a:cubicBezTo>
                  <a:pt x="3376" y="1429080"/>
                  <a:pt x="-36460" y="1089973"/>
                  <a:pt x="0" y="806367"/>
                </a:cubicBezTo>
                <a:cubicBezTo>
                  <a:pt x="36460" y="522761"/>
                  <a:pt x="32868" y="266638"/>
                  <a:pt x="0" y="0"/>
                </a:cubicBezTo>
                <a:close/>
              </a:path>
              <a:path w="6261538" h="4664934" stroke="0" extrusionOk="0">
                <a:moveTo>
                  <a:pt x="0" y="0"/>
                </a:moveTo>
                <a:cubicBezTo>
                  <a:pt x="196851" y="16858"/>
                  <a:pt x="422332" y="-11614"/>
                  <a:pt x="633111" y="0"/>
                </a:cubicBezTo>
                <a:cubicBezTo>
                  <a:pt x="843890" y="11614"/>
                  <a:pt x="1019039" y="1083"/>
                  <a:pt x="1140991" y="0"/>
                </a:cubicBezTo>
                <a:cubicBezTo>
                  <a:pt x="1262943" y="-1083"/>
                  <a:pt x="1584464" y="11756"/>
                  <a:pt x="1961949" y="0"/>
                </a:cubicBezTo>
                <a:cubicBezTo>
                  <a:pt x="2339434" y="-11756"/>
                  <a:pt x="2438066" y="21893"/>
                  <a:pt x="2595060" y="0"/>
                </a:cubicBezTo>
                <a:cubicBezTo>
                  <a:pt x="2752054" y="-21893"/>
                  <a:pt x="3012404" y="-17309"/>
                  <a:pt x="3228171" y="0"/>
                </a:cubicBezTo>
                <a:cubicBezTo>
                  <a:pt x="3443938" y="17309"/>
                  <a:pt x="3874097" y="-18519"/>
                  <a:pt x="4049128" y="0"/>
                </a:cubicBezTo>
                <a:cubicBezTo>
                  <a:pt x="4224159" y="18519"/>
                  <a:pt x="4450844" y="10142"/>
                  <a:pt x="4619624" y="0"/>
                </a:cubicBezTo>
                <a:cubicBezTo>
                  <a:pt x="4788404" y="-10142"/>
                  <a:pt x="5122217" y="-34265"/>
                  <a:pt x="5440581" y="0"/>
                </a:cubicBezTo>
                <a:cubicBezTo>
                  <a:pt x="5758945" y="34265"/>
                  <a:pt x="5971862" y="21486"/>
                  <a:pt x="6261538" y="0"/>
                </a:cubicBezTo>
                <a:cubicBezTo>
                  <a:pt x="6286174" y="320546"/>
                  <a:pt x="6239240" y="458820"/>
                  <a:pt x="6261538" y="666419"/>
                </a:cubicBezTo>
                <a:cubicBezTo>
                  <a:pt x="6283836" y="874018"/>
                  <a:pt x="6294277" y="1002380"/>
                  <a:pt x="6261538" y="1332838"/>
                </a:cubicBezTo>
                <a:cubicBezTo>
                  <a:pt x="6228799" y="1663296"/>
                  <a:pt x="6238669" y="1727033"/>
                  <a:pt x="6261538" y="2045907"/>
                </a:cubicBezTo>
                <a:cubicBezTo>
                  <a:pt x="6284407" y="2364781"/>
                  <a:pt x="6249895" y="2348466"/>
                  <a:pt x="6261538" y="2572378"/>
                </a:cubicBezTo>
                <a:cubicBezTo>
                  <a:pt x="6273181" y="2796290"/>
                  <a:pt x="6245121" y="3000042"/>
                  <a:pt x="6261538" y="3238797"/>
                </a:cubicBezTo>
                <a:cubicBezTo>
                  <a:pt x="6277955" y="3477552"/>
                  <a:pt x="6283399" y="3768624"/>
                  <a:pt x="6261538" y="3905216"/>
                </a:cubicBezTo>
                <a:cubicBezTo>
                  <a:pt x="6239677" y="4041808"/>
                  <a:pt x="6229667" y="4343280"/>
                  <a:pt x="6261538" y="4664934"/>
                </a:cubicBezTo>
                <a:cubicBezTo>
                  <a:pt x="5916699" y="4680714"/>
                  <a:pt x="5674021" y="4693018"/>
                  <a:pt x="5503196" y="4664934"/>
                </a:cubicBezTo>
                <a:cubicBezTo>
                  <a:pt x="5332371" y="4636850"/>
                  <a:pt x="5147325" y="4647817"/>
                  <a:pt x="4807470" y="4664934"/>
                </a:cubicBezTo>
                <a:cubicBezTo>
                  <a:pt x="4467615" y="4682051"/>
                  <a:pt x="4470989" y="4673279"/>
                  <a:pt x="4299589" y="4664934"/>
                </a:cubicBezTo>
                <a:cubicBezTo>
                  <a:pt x="4128189" y="4656589"/>
                  <a:pt x="3997611" y="4665067"/>
                  <a:pt x="3729094" y="4664934"/>
                </a:cubicBezTo>
                <a:cubicBezTo>
                  <a:pt x="3460577" y="4664801"/>
                  <a:pt x="3178170" y="4699090"/>
                  <a:pt x="2908137" y="4664934"/>
                </a:cubicBezTo>
                <a:cubicBezTo>
                  <a:pt x="2638104" y="4630778"/>
                  <a:pt x="2416546" y="4635600"/>
                  <a:pt x="2212410" y="4664934"/>
                </a:cubicBezTo>
                <a:cubicBezTo>
                  <a:pt x="2008274" y="4694268"/>
                  <a:pt x="1868240" y="4683632"/>
                  <a:pt x="1641914" y="4664934"/>
                </a:cubicBezTo>
                <a:cubicBezTo>
                  <a:pt x="1415588" y="4646236"/>
                  <a:pt x="1277229" y="4670729"/>
                  <a:pt x="946188" y="4664934"/>
                </a:cubicBezTo>
                <a:cubicBezTo>
                  <a:pt x="615147" y="4659139"/>
                  <a:pt x="287382" y="4708900"/>
                  <a:pt x="0" y="4664934"/>
                </a:cubicBezTo>
                <a:cubicBezTo>
                  <a:pt x="-15673" y="4539072"/>
                  <a:pt x="20155" y="4368500"/>
                  <a:pt x="0" y="4138463"/>
                </a:cubicBezTo>
                <a:cubicBezTo>
                  <a:pt x="-20155" y="3908426"/>
                  <a:pt x="34184" y="3650562"/>
                  <a:pt x="0" y="3425394"/>
                </a:cubicBezTo>
                <a:cubicBezTo>
                  <a:pt x="-34184" y="3200226"/>
                  <a:pt x="-15876" y="3083568"/>
                  <a:pt x="0" y="2852274"/>
                </a:cubicBezTo>
                <a:cubicBezTo>
                  <a:pt x="15876" y="2620980"/>
                  <a:pt x="21484" y="2394207"/>
                  <a:pt x="0" y="2092556"/>
                </a:cubicBezTo>
                <a:cubicBezTo>
                  <a:pt x="-21484" y="1790905"/>
                  <a:pt x="-30105" y="1648269"/>
                  <a:pt x="0" y="1472786"/>
                </a:cubicBezTo>
                <a:cubicBezTo>
                  <a:pt x="30105" y="1297303"/>
                  <a:pt x="-17592" y="1055476"/>
                  <a:pt x="0" y="946315"/>
                </a:cubicBezTo>
                <a:cubicBezTo>
                  <a:pt x="17592" y="837154"/>
                  <a:pt x="-42099" y="383233"/>
                  <a:pt x="0" y="0"/>
                </a:cubicBezTo>
                <a:close/>
              </a:path>
            </a:pathLst>
          </a:custGeom>
          <a:ln w="76200">
            <a:solidFill>
              <a:schemeClr val="accent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pic>
    </p:spTree>
    <p:extLst>
      <p:ext uri="{BB962C8B-B14F-4D97-AF65-F5344CB8AC3E}">
        <p14:creationId xmlns:p14="http://schemas.microsoft.com/office/powerpoint/2010/main" val="4104581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4F6D0B-7B22-FC25-E78B-97D0011A8BC6}"/>
              </a:ext>
            </a:extLst>
          </p:cNvPr>
          <p:cNvSpPr>
            <a:spLocks noGrp="1"/>
          </p:cNvSpPr>
          <p:nvPr>
            <p:ph type="title"/>
          </p:nvPr>
        </p:nvSpPr>
        <p:spPr>
          <a:xfrm>
            <a:off x="838199" y="2386012"/>
            <a:ext cx="10515600" cy="2085975"/>
          </a:xfrm>
        </p:spPr>
        <p:txBody>
          <a:bodyPr>
            <a:normAutofit/>
          </a:bodyPr>
          <a:lstStyle/>
          <a:p>
            <a:pPr algn="ctr"/>
            <a:r>
              <a:rPr lang="en-US" sz="8000" dirty="0">
                <a:latin typeface="Garamond" panose="02020404030301010803" pitchFamily="18" charset="0"/>
              </a:rPr>
              <a:t>3 Rs: </a:t>
            </a:r>
            <a:br>
              <a:rPr lang="en-US" dirty="0">
                <a:latin typeface="Garamond" panose="02020404030301010803" pitchFamily="18" charset="0"/>
              </a:rPr>
            </a:br>
            <a:r>
              <a:rPr lang="en-US" dirty="0">
                <a:latin typeface="Garamond" panose="02020404030301010803" pitchFamily="18" charset="0"/>
              </a:rPr>
              <a:t>Research – Rework – Rewrite</a:t>
            </a:r>
          </a:p>
        </p:txBody>
      </p:sp>
      <p:grpSp>
        <p:nvGrpSpPr>
          <p:cNvPr id="12" name="Group 11">
            <a:extLst>
              <a:ext uri="{FF2B5EF4-FFF2-40B4-BE49-F238E27FC236}">
                <a16:creationId xmlns:a16="http://schemas.microsoft.com/office/drawing/2014/main" id="{C3EC46F3-7923-1954-51CB-50889A640352}"/>
              </a:ext>
            </a:extLst>
          </p:cNvPr>
          <p:cNvGrpSpPr/>
          <p:nvPr/>
        </p:nvGrpSpPr>
        <p:grpSpPr>
          <a:xfrm>
            <a:off x="137794" y="279400"/>
            <a:ext cx="11916413" cy="6299200"/>
            <a:chOff x="41609" y="279400"/>
            <a:chExt cx="11916413" cy="6299200"/>
          </a:xfrm>
        </p:grpSpPr>
        <p:pic>
          <p:nvPicPr>
            <p:cNvPr id="13" name="Picture 12" descr="A yellow hand with a black background&#10;&#10;Description automatically generated">
              <a:extLst>
                <a:ext uri="{FF2B5EF4-FFF2-40B4-BE49-F238E27FC236}">
                  <a16:creationId xmlns:a16="http://schemas.microsoft.com/office/drawing/2014/main" id="{D37D02E0-4C61-FAE5-B41D-33C31C4DE3B5}"/>
                </a:ext>
              </a:extLst>
            </p:cNvPr>
            <p:cNvPicPr>
              <a:picLocks noChangeAspect="1"/>
            </p:cNvPicPr>
            <p:nvPr/>
          </p:nvPicPr>
          <p:blipFill>
            <a:blip r:embed="rId3"/>
            <a:stretch>
              <a:fillRect/>
            </a:stretch>
          </p:blipFill>
          <p:spPr>
            <a:xfrm>
              <a:off x="11055541" y="279400"/>
              <a:ext cx="902481" cy="6299200"/>
            </a:xfrm>
            <a:prstGeom prst="rect">
              <a:avLst/>
            </a:prstGeom>
          </p:spPr>
        </p:pic>
        <p:pic>
          <p:nvPicPr>
            <p:cNvPr id="14" name="Picture 13">
              <a:extLst>
                <a:ext uri="{FF2B5EF4-FFF2-40B4-BE49-F238E27FC236}">
                  <a16:creationId xmlns:a16="http://schemas.microsoft.com/office/drawing/2014/main" id="{03C5145A-E070-64D4-A17E-32A393BDA1D2}"/>
                </a:ext>
              </a:extLst>
            </p:cNvPr>
            <p:cNvPicPr>
              <a:picLocks noChangeAspect="1"/>
            </p:cNvPicPr>
            <p:nvPr/>
          </p:nvPicPr>
          <p:blipFill>
            <a:blip r:embed="rId4"/>
            <a:srcRect/>
            <a:stretch/>
          </p:blipFill>
          <p:spPr>
            <a:xfrm>
              <a:off x="41609" y="279401"/>
              <a:ext cx="999391" cy="6299198"/>
            </a:xfrm>
            <a:prstGeom prst="rect">
              <a:avLst/>
            </a:prstGeom>
          </p:spPr>
        </p:pic>
        <p:pic>
          <p:nvPicPr>
            <p:cNvPr id="15" name="Picture 14">
              <a:extLst>
                <a:ext uri="{FF2B5EF4-FFF2-40B4-BE49-F238E27FC236}">
                  <a16:creationId xmlns:a16="http://schemas.microsoft.com/office/drawing/2014/main" id="{E247FA60-50FE-7DA6-ECC3-7046099FA722}"/>
                </a:ext>
              </a:extLst>
            </p:cNvPr>
            <p:cNvPicPr>
              <a:picLocks noChangeAspect="1"/>
            </p:cNvPicPr>
            <p:nvPr/>
          </p:nvPicPr>
          <p:blipFill>
            <a:blip r:embed="rId5"/>
            <a:srcRect/>
            <a:stretch/>
          </p:blipFill>
          <p:spPr>
            <a:xfrm>
              <a:off x="11055540" y="279403"/>
              <a:ext cx="902480" cy="6299196"/>
            </a:xfrm>
            <a:prstGeom prst="rect">
              <a:avLst/>
            </a:prstGeom>
          </p:spPr>
        </p:pic>
      </p:grpSp>
    </p:spTree>
    <p:extLst>
      <p:ext uri="{BB962C8B-B14F-4D97-AF65-F5344CB8AC3E}">
        <p14:creationId xmlns:p14="http://schemas.microsoft.com/office/powerpoint/2010/main" val="3283819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B5A85-8788-8274-0F4C-30790739F337}"/>
              </a:ext>
            </a:extLst>
          </p:cNvPr>
          <p:cNvSpPr>
            <a:spLocks noGrp="1"/>
          </p:cNvSpPr>
          <p:nvPr>
            <p:ph type="title"/>
          </p:nvPr>
        </p:nvSpPr>
        <p:spPr>
          <a:xfrm>
            <a:off x="838200" y="461629"/>
            <a:ext cx="10515600" cy="1325563"/>
          </a:xfrm>
        </p:spPr>
        <p:txBody>
          <a:bodyPr/>
          <a:lstStyle/>
          <a:p>
            <a:pPr algn="ctr"/>
            <a:r>
              <a:rPr lang="en-US" dirty="0"/>
              <a:t>Research!</a:t>
            </a:r>
          </a:p>
        </p:txBody>
      </p:sp>
      <p:sp>
        <p:nvSpPr>
          <p:cNvPr id="3" name="Content Placeholder 2">
            <a:extLst>
              <a:ext uri="{FF2B5EF4-FFF2-40B4-BE49-F238E27FC236}">
                <a16:creationId xmlns:a16="http://schemas.microsoft.com/office/drawing/2014/main" id="{46C45144-22A4-F755-DD74-7EE73537CC4B}"/>
              </a:ext>
            </a:extLst>
          </p:cNvPr>
          <p:cNvSpPr>
            <a:spLocks noGrp="1"/>
          </p:cNvSpPr>
          <p:nvPr>
            <p:ph idx="1"/>
          </p:nvPr>
        </p:nvSpPr>
        <p:spPr>
          <a:xfrm>
            <a:off x="838200" y="2231756"/>
            <a:ext cx="10515600" cy="4164615"/>
          </a:xfrm>
        </p:spPr>
        <p:txBody>
          <a:bodyPr>
            <a:normAutofit/>
          </a:bodyPr>
          <a:lstStyle/>
          <a:p>
            <a:pPr marL="0" indent="0" algn="ctr">
              <a:buNone/>
            </a:pPr>
            <a:r>
              <a:rPr lang="en-US" b="1" i="1" dirty="0"/>
              <a:t>Find facts that help make your story believable.</a:t>
            </a:r>
          </a:p>
          <a:p>
            <a:pPr marL="0" indent="0">
              <a:buNone/>
            </a:pPr>
            <a:r>
              <a:rPr lang="en-US" dirty="0"/>
              <a:t>Example…</a:t>
            </a:r>
          </a:p>
          <a:p>
            <a:pPr marL="457200" lvl="1" indent="0">
              <a:buNone/>
            </a:pPr>
            <a:r>
              <a:rPr lang="en-US" dirty="0"/>
              <a:t>Ship Terms (I interviewed an expert,  author John Boileau)</a:t>
            </a:r>
          </a:p>
          <a:p>
            <a:pPr marL="457200" lvl="1" indent="0">
              <a:buNone/>
            </a:pPr>
            <a:endParaRPr lang="en-US" dirty="0"/>
          </a:p>
          <a:p>
            <a:pPr marL="457200" lvl="1" indent="0">
              <a:buNone/>
            </a:pPr>
            <a:r>
              <a:rPr lang="en-US" b="1" dirty="0"/>
              <a:t>My Question</a:t>
            </a:r>
            <a:r>
              <a:rPr lang="en-US" dirty="0"/>
              <a:t>:  How do I get Alistair, Ben and Sadie on board the mystery ship?</a:t>
            </a:r>
          </a:p>
          <a:p>
            <a:pPr marL="457200" lvl="1" indent="0">
              <a:buNone/>
            </a:pPr>
            <a:endParaRPr lang="en-US" b="1" dirty="0"/>
          </a:p>
          <a:p>
            <a:pPr marL="457200" lvl="1" indent="0">
              <a:buNone/>
            </a:pPr>
            <a:r>
              <a:rPr lang="en-US" b="1" dirty="0"/>
              <a:t>His Answer: </a:t>
            </a:r>
            <a:r>
              <a:rPr lang="en-US" dirty="0"/>
              <a:t>Cargo nets!  </a:t>
            </a:r>
          </a:p>
          <a:p>
            <a:pPr marL="457200" lvl="1" indent="0">
              <a:buNone/>
            </a:pPr>
            <a:r>
              <a:rPr lang="en-US" dirty="0"/>
              <a:t>Read how I used his advice at the bottom of p. 86, into p. 87</a:t>
            </a:r>
          </a:p>
        </p:txBody>
      </p:sp>
      <p:pic>
        <p:nvPicPr>
          <p:cNvPr id="5" name="Picture 4" descr="A black and white logo&#10;&#10;Description automatically generated">
            <a:extLst>
              <a:ext uri="{FF2B5EF4-FFF2-40B4-BE49-F238E27FC236}">
                <a16:creationId xmlns:a16="http://schemas.microsoft.com/office/drawing/2014/main" id="{EEE074C3-40AA-C104-25A1-BF5F64A4FC61}"/>
              </a:ext>
            </a:extLst>
          </p:cNvPr>
          <p:cNvPicPr>
            <a:picLocks noChangeAspect="1"/>
          </p:cNvPicPr>
          <p:nvPr/>
        </p:nvPicPr>
        <p:blipFill>
          <a:blip r:embed="rId3">
            <a:duotone>
              <a:schemeClr val="accent5">
                <a:shade val="45000"/>
                <a:satMod val="135000"/>
              </a:schemeClr>
              <a:prstClr val="white"/>
            </a:duotone>
          </a:blip>
          <a:stretch>
            <a:fillRect/>
          </a:stretch>
        </p:blipFill>
        <p:spPr>
          <a:xfrm>
            <a:off x="5524675" y="1329992"/>
            <a:ext cx="914400" cy="914400"/>
          </a:xfrm>
          <a:prstGeom prst="rect">
            <a:avLst/>
          </a:prstGeom>
        </p:spPr>
      </p:pic>
    </p:spTree>
    <p:extLst>
      <p:ext uri="{BB962C8B-B14F-4D97-AF65-F5344CB8AC3E}">
        <p14:creationId xmlns:p14="http://schemas.microsoft.com/office/powerpoint/2010/main" val="1757014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9D832F2-A048-2DFD-EC24-8DF7125D89FC}"/>
              </a:ext>
            </a:extLst>
          </p:cNvPr>
          <p:cNvPicPr>
            <a:picLocks noChangeAspect="1"/>
          </p:cNvPicPr>
          <p:nvPr/>
        </p:nvPicPr>
        <p:blipFill>
          <a:blip r:embed="rId3">
            <a:duotone>
              <a:schemeClr val="accent5">
                <a:shade val="45000"/>
                <a:satMod val="135000"/>
              </a:schemeClr>
              <a:prstClr val="white"/>
            </a:duotone>
          </a:blip>
          <a:srcRect/>
          <a:stretch/>
        </p:blipFill>
        <p:spPr>
          <a:xfrm rot="18000000">
            <a:off x="5628629" y="526873"/>
            <a:ext cx="768485" cy="914400"/>
          </a:xfrm>
          <a:prstGeom prst="rect">
            <a:avLst/>
          </a:prstGeom>
        </p:spPr>
      </p:pic>
      <p:sp>
        <p:nvSpPr>
          <p:cNvPr id="2" name="Title 1">
            <a:extLst>
              <a:ext uri="{FF2B5EF4-FFF2-40B4-BE49-F238E27FC236}">
                <a16:creationId xmlns:a16="http://schemas.microsoft.com/office/drawing/2014/main" id="{2B2B5A85-8788-8274-0F4C-30790739F337}"/>
              </a:ext>
            </a:extLst>
          </p:cNvPr>
          <p:cNvSpPr>
            <a:spLocks noGrp="1"/>
          </p:cNvSpPr>
          <p:nvPr>
            <p:ph type="title"/>
          </p:nvPr>
        </p:nvSpPr>
        <p:spPr>
          <a:xfrm>
            <a:off x="838200" y="154450"/>
            <a:ext cx="10515600" cy="905377"/>
          </a:xfrm>
        </p:spPr>
        <p:txBody>
          <a:bodyPr/>
          <a:lstStyle/>
          <a:p>
            <a:r>
              <a:rPr lang="en-US" dirty="0"/>
              <a:t>Rework!</a:t>
            </a:r>
          </a:p>
        </p:txBody>
      </p:sp>
      <p:sp>
        <p:nvSpPr>
          <p:cNvPr id="3" name="Content Placeholder 2">
            <a:extLst>
              <a:ext uri="{FF2B5EF4-FFF2-40B4-BE49-F238E27FC236}">
                <a16:creationId xmlns:a16="http://schemas.microsoft.com/office/drawing/2014/main" id="{46C45144-22A4-F755-DD74-7EE73537CC4B}"/>
              </a:ext>
            </a:extLst>
          </p:cNvPr>
          <p:cNvSpPr>
            <a:spLocks noGrp="1"/>
          </p:cNvSpPr>
          <p:nvPr>
            <p:ph idx="1"/>
          </p:nvPr>
        </p:nvSpPr>
        <p:spPr>
          <a:xfrm>
            <a:off x="838200" y="1171861"/>
            <a:ext cx="10515600" cy="1017059"/>
          </a:xfrm>
        </p:spPr>
        <p:txBody>
          <a:bodyPr>
            <a:normAutofit/>
          </a:bodyPr>
          <a:lstStyle/>
          <a:p>
            <a:pPr marL="0" indent="0" algn="ctr">
              <a:buNone/>
            </a:pPr>
            <a:r>
              <a:rPr lang="en-US" i="1" dirty="0"/>
              <a:t>Check your Character’s Believability </a:t>
            </a:r>
          </a:p>
          <a:p>
            <a:pPr marL="0" indent="0" algn="ctr">
              <a:buNone/>
            </a:pPr>
            <a:endParaRPr lang="en-US" i="1" dirty="0"/>
          </a:p>
        </p:txBody>
      </p:sp>
      <p:sp>
        <p:nvSpPr>
          <p:cNvPr id="5" name="TextBox 4">
            <a:extLst>
              <a:ext uri="{FF2B5EF4-FFF2-40B4-BE49-F238E27FC236}">
                <a16:creationId xmlns:a16="http://schemas.microsoft.com/office/drawing/2014/main" id="{FA6ECE72-1425-0538-C4E6-11213CD931D9}"/>
              </a:ext>
            </a:extLst>
          </p:cNvPr>
          <p:cNvSpPr txBox="1"/>
          <p:nvPr/>
        </p:nvSpPr>
        <p:spPr>
          <a:xfrm>
            <a:off x="1658319" y="3045642"/>
            <a:ext cx="3988646" cy="584775"/>
          </a:xfrm>
          <a:prstGeom prst="rect">
            <a:avLst/>
          </a:prstGeom>
          <a:noFill/>
        </p:spPr>
        <p:txBody>
          <a:bodyPr wrap="square" rtlCol="0">
            <a:spAutoFit/>
          </a:bodyPr>
          <a:lstStyle/>
          <a:p>
            <a:r>
              <a:rPr lang="en-U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From</a:t>
            </a: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CA" sz="280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s</a:t>
            </a: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447FD1FF-4C3A-211F-505A-3357FB3BF684}"/>
              </a:ext>
            </a:extLst>
          </p:cNvPr>
          <p:cNvSpPr txBox="1"/>
          <p:nvPr/>
        </p:nvSpPr>
        <p:spPr>
          <a:xfrm>
            <a:off x="979441" y="2183924"/>
            <a:ext cx="4948250" cy="1477328"/>
          </a:xfrm>
          <a:prstGeom prst="rect">
            <a:avLst/>
          </a:prstGeom>
          <a:noFill/>
        </p:spPr>
        <p:txBody>
          <a:bodyPr wrap="square" rtlCol="0">
            <a:spAutoFit/>
          </a:bodyPr>
          <a:lstStyle/>
          <a:p>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From:</a:t>
            </a:r>
          </a:p>
          <a:p>
            <a:r>
              <a:rPr lang="en-CA" kern="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“He bent down to scoop handfuls of blueberries that overflowed from the low bushes on either side of the trail, popping them into his mouth.”</a:t>
            </a: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5" name="Group 14">
            <a:extLst>
              <a:ext uri="{FF2B5EF4-FFF2-40B4-BE49-F238E27FC236}">
                <a16:creationId xmlns:a16="http://schemas.microsoft.com/office/drawing/2014/main" id="{62ECB2F2-7533-C688-AF81-ACF45573F9AB}"/>
              </a:ext>
            </a:extLst>
          </p:cNvPr>
          <p:cNvGrpSpPr/>
          <p:nvPr/>
        </p:nvGrpSpPr>
        <p:grpSpPr>
          <a:xfrm>
            <a:off x="744899" y="4054166"/>
            <a:ext cx="10778502" cy="2649384"/>
            <a:chOff x="695571" y="2281523"/>
            <a:chExt cx="10535944" cy="1762287"/>
          </a:xfrm>
        </p:grpSpPr>
        <p:sp>
          <p:nvSpPr>
            <p:cNvPr id="16" name="Rectangle 15">
              <a:extLst>
                <a:ext uri="{FF2B5EF4-FFF2-40B4-BE49-F238E27FC236}">
                  <a16:creationId xmlns:a16="http://schemas.microsoft.com/office/drawing/2014/main" id="{F83A1149-F7DF-319B-9603-FDDDA9D1AEF2}"/>
                </a:ext>
              </a:extLst>
            </p:cNvPr>
            <p:cNvSpPr/>
            <p:nvPr/>
          </p:nvSpPr>
          <p:spPr>
            <a:xfrm>
              <a:off x="695571" y="2281523"/>
              <a:ext cx="10535944" cy="176228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513B2754-638B-FD05-1396-3F4E2D36D208}"/>
                </a:ext>
              </a:extLst>
            </p:cNvPr>
            <p:cNvSpPr txBox="1"/>
            <p:nvPr/>
          </p:nvSpPr>
          <p:spPr>
            <a:xfrm>
              <a:off x="786772" y="2301161"/>
              <a:ext cx="10144859" cy="1494480"/>
            </a:xfrm>
            <a:prstGeom prst="rect">
              <a:avLst/>
            </a:prstGeom>
            <a:noFill/>
          </p:spPr>
          <p:txBody>
            <a:bodyPr wrap="square" rtlCol="0">
              <a:spAutoFit/>
            </a:bodyPr>
            <a:lstStyle/>
            <a:p>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To: </a:t>
              </a:r>
            </a:p>
            <a:p>
              <a:r>
                <a:rPr lang="en-CA" sz="2800" kern="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Alistair not wearing glasses (in final edit). Which was more believable…but the glasses were part of an important scene so we had to find a replacement – we used his father’s compass. </a:t>
              </a:r>
              <a:endPar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1" name="Rectangle 20">
            <a:extLst>
              <a:ext uri="{FF2B5EF4-FFF2-40B4-BE49-F238E27FC236}">
                <a16:creationId xmlns:a16="http://schemas.microsoft.com/office/drawing/2014/main" id="{0A7094A4-A40E-FCA8-A797-D08F22893CC1}"/>
              </a:ext>
            </a:extLst>
          </p:cNvPr>
          <p:cNvSpPr/>
          <p:nvPr/>
        </p:nvSpPr>
        <p:spPr>
          <a:xfrm>
            <a:off x="744898" y="1761487"/>
            <a:ext cx="10778501" cy="207662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a:latin typeface="Open Sans" panose="020B0606030504020204" pitchFamily="34" charset="0"/>
                <a:ea typeface="Open Sans" panose="020B0606030504020204" pitchFamily="34" charset="0"/>
                <a:cs typeface="Open Sans" panose="020B0606030504020204" pitchFamily="34" charset="0"/>
              </a:rPr>
              <a:t>From: </a:t>
            </a:r>
          </a:p>
          <a:p>
            <a:r>
              <a:rPr lang="en-US" sz="2800" dirty="0">
                <a:latin typeface="Open Sans" panose="020B0606030504020204" pitchFamily="34" charset="0"/>
                <a:ea typeface="Open Sans" panose="020B0606030504020204" pitchFamily="34" charset="0"/>
                <a:cs typeface="Open Sans" panose="020B0606030504020204" pitchFamily="34" charset="0"/>
              </a:rPr>
              <a:t>Alistair Wearing Glasses ( in original manuscript)</a:t>
            </a:r>
          </a:p>
        </p:txBody>
      </p:sp>
    </p:spTree>
    <p:extLst>
      <p:ext uri="{BB962C8B-B14F-4D97-AF65-F5344CB8AC3E}">
        <p14:creationId xmlns:p14="http://schemas.microsoft.com/office/powerpoint/2010/main" val="373433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and white silhouette of a plant&#10;&#10;Description automatically generated">
            <a:extLst>
              <a:ext uri="{FF2B5EF4-FFF2-40B4-BE49-F238E27FC236}">
                <a16:creationId xmlns:a16="http://schemas.microsoft.com/office/drawing/2014/main" id="{552C0C7C-1226-31D1-0F0C-552C10EA1EA2}"/>
              </a:ext>
            </a:extLst>
          </p:cNvPr>
          <p:cNvPicPr>
            <a:picLocks noChangeAspect="1"/>
          </p:cNvPicPr>
          <p:nvPr/>
        </p:nvPicPr>
        <p:blipFill>
          <a:blip r:embed="rId3">
            <a:duotone>
              <a:schemeClr val="accent5">
                <a:shade val="45000"/>
                <a:satMod val="135000"/>
              </a:schemeClr>
              <a:prstClr val="white"/>
            </a:duotone>
          </a:blip>
          <a:stretch>
            <a:fillRect/>
          </a:stretch>
        </p:blipFill>
        <p:spPr>
          <a:xfrm>
            <a:off x="5661471" y="878812"/>
            <a:ext cx="869058" cy="859713"/>
          </a:xfrm>
          <a:prstGeom prst="rect">
            <a:avLst/>
          </a:prstGeom>
        </p:spPr>
      </p:pic>
      <p:sp>
        <p:nvSpPr>
          <p:cNvPr id="2" name="Title 1">
            <a:extLst>
              <a:ext uri="{FF2B5EF4-FFF2-40B4-BE49-F238E27FC236}">
                <a16:creationId xmlns:a16="http://schemas.microsoft.com/office/drawing/2014/main" id="{2B2B5A85-8788-8274-0F4C-30790739F337}"/>
              </a:ext>
            </a:extLst>
          </p:cNvPr>
          <p:cNvSpPr>
            <a:spLocks noGrp="1"/>
          </p:cNvSpPr>
          <p:nvPr>
            <p:ph type="title"/>
          </p:nvPr>
        </p:nvSpPr>
        <p:spPr>
          <a:xfrm>
            <a:off x="838200" y="296868"/>
            <a:ext cx="10515600" cy="905377"/>
          </a:xfrm>
        </p:spPr>
        <p:txBody>
          <a:bodyPr/>
          <a:lstStyle/>
          <a:p>
            <a:r>
              <a:rPr lang="en-US" dirty="0"/>
              <a:t>Rewrite!</a:t>
            </a:r>
          </a:p>
        </p:txBody>
      </p:sp>
      <p:sp>
        <p:nvSpPr>
          <p:cNvPr id="3" name="Content Placeholder 2">
            <a:extLst>
              <a:ext uri="{FF2B5EF4-FFF2-40B4-BE49-F238E27FC236}">
                <a16:creationId xmlns:a16="http://schemas.microsoft.com/office/drawing/2014/main" id="{46C45144-22A4-F755-DD74-7EE73537CC4B}"/>
              </a:ext>
            </a:extLst>
          </p:cNvPr>
          <p:cNvSpPr>
            <a:spLocks noGrp="1"/>
          </p:cNvSpPr>
          <p:nvPr>
            <p:ph idx="1"/>
          </p:nvPr>
        </p:nvSpPr>
        <p:spPr>
          <a:xfrm>
            <a:off x="838200" y="1565102"/>
            <a:ext cx="10515600" cy="603239"/>
          </a:xfrm>
        </p:spPr>
        <p:txBody>
          <a:bodyPr>
            <a:normAutofit/>
          </a:bodyPr>
          <a:lstStyle/>
          <a:p>
            <a:pPr marL="0" indent="0" algn="ctr">
              <a:buNone/>
            </a:pPr>
            <a:r>
              <a:rPr lang="en-US" i="1" dirty="0"/>
              <a:t>Make your Story Sing</a:t>
            </a:r>
          </a:p>
        </p:txBody>
      </p:sp>
      <p:grpSp>
        <p:nvGrpSpPr>
          <p:cNvPr id="14" name="Group 13">
            <a:extLst>
              <a:ext uri="{FF2B5EF4-FFF2-40B4-BE49-F238E27FC236}">
                <a16:creationId xmlns:a16="http://schemas.microsoft.com/office/drawing/2014/main" id="{9DCAB05E-02A6-9485-26E9-C2EF8C7325FE}"/>
              </a:ext>
            </a:extLst>
          </p:cNvPr>
          <p:cNvGrpSpPr/>
          <p:nvPr/>
        </p:nvGrpSpPr>
        <p:grpSpPr>
          <a:xfrm>
            <a:off x="848372" y="2097973"/>
            <a:ext cx="10535944" cy="2076629"/>
            <a:chOff x="838200" y="2738705"/>
            <a:chExt cx="10535944" cy="1321778"/>
          </a:xfrm>
        </p:grpSpPr>
        <p:sp>
          <p:nvSpPr>
            <p:cNvPr id="8" name="Rectangle 7">
              <a:extLst>
                <a:ext uri="{FF2B5EF4-FFF2-40B4-BE49-F238E27FC236}">
                  <a16:creationId xmlns:a16="http://schemas.microsoft.com/office/drawing/2014/main" id="{93275D2A-6836-E7CA-A387-1C7B9A708226}"/>
                </a:ext>
              </a:extLst>
            </p:cNvPr>
            <p:cNvSpPr/>
            <p:nvPr/>
          </p:nvSpPr>
          <p:spPr>
            <a:xfrm>
              <a:off x="838200" y="2738705"/>
              <a:ext cx="10535944" cy="132177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E02C210-D095-5137-B569-69F439562364}"/>
                </a:ext>
              </a:extLst>
            </p:cNvPr>
            <p:cNvSpPr txBox="1"/>
            <p:nvPr/>
          </p:nvSpPr>
          <p:spPr>
            <a:xfrm>
              <a:off x="969269" y="2793413"/>
              <a:ext cx="4948250" cy="940322"/>
            </a:xfrm>
            <a:prstGeom prst="rect">
              <a:avLst/>
            </a:prstGeom>
            <a:noFill/>
          </p:spPr>
          <p:txBody>
            <a:bodyPr wrap="square" rtlCol="0">
              <a:spAutoFit/>
            </a:bodyPr>
            <a:lstStyle/>
            <a:p>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From:</a:t>
              </a:r>
            </a:p>
            <a:p>
              <a:r>
                <a:rPr lang="en-CA" kern="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“He bent down to scoop handfuls of blueberries that overflowed from the low bushes on either side of the trail, popping them into his mouth.”</a:t>
              </a: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446EC4A9-C4C1-535C-2384-D4006539021C}"/>
                </a:ext>
              </a:extLst>
            </p:cNvPr>
            <p:cNvSpPr txBox="1"/>
            <p:nvPr/>
          </p:nvSpPr>
          <p:spPr>
            <a:xfrm>
              <a:off x="6302776" y="2793413"/>
              <a:ext cx="4948250" cy="1018681"/>
            </a:xfrm>
            <a:prstGeom prst="rect">
              <a:avLst/>
            </a:prstGeom>
            <a:noFill/>
          </p:spPr>
          <p:txBody>
            <a:bodyPr wrap="square" rtlCol="0">
              <a:spAutoFit/>
            </a:bodyPr>
            <a:lstStyle/>
            <a:p>
              <a:r>
                <a:rPr lang="en-CA" b="1" dirty="0">
                  <a:solidFill>
                    <a:schemeClr val="bg1"/>
                  </a:solidFill>
                  <a:latin typeface="Open Sans" panose="020B0606030504020204" pitchFamily="34" charset="0"/>
                  <a:ea typeface="Open Sans" panose="020B0606030504020204" pitchFamily="34" charset="0"/>
                  <a:cs typeface="Open Sans" panose="020B0606030504020204" pitchFamily="34" charset="0"/>
                </a:rPr>
                <a:t>To:</a:t>
              </a:r>
            </a:p>
            <a:p>
              <a:r>
                <a:rPr lang="en-CA" sz="2000"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“Alistair </a:t>
              </a:r>
              <a:r>
                <a:rPr lang="en-CA" sz="2000" b="1"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pulled</a:t>
              </a:r>
              <a:r>
                <a:rPr lang="en-CA" sz="2000"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 handful of berries off a bush and </a:t>
              </a:r>
              <a:r>
                <a:rPr lang="en-CA" sz="2000" b="1"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scooped</a:t>
              </a:r>
              <a:r>
                <a:rPr lang="en-CA" sz="2000"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them into his mouth. The subtle sweetness hit his tongue, a welcome change from the syrupy flavour of Ben’s candy corn.”</a:t>
              </a:r>
              <a:endParaRPr lang="en-CA"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04025E44-2A1F-9E7A-1266-B60C4DD60D4D}"/>
                </a:ext>
              </a:extLst>
            </p:cNvPr>
            <p:cNvSpPr txBox="1"/>
            <p:nvPr/>
          </p:nvSpPr>
          <p:spPr>
            <a:xfrm>
              <a:off x="1030829" y="3721929"/>
              <a:ext cx="4948250" cy="338554"/>
            </a:xfrm>
            <a:prstGeom prst="rect">
              <a:avLst/>
            </a:prstGeom>
            <a:noFill/>
          </p:spPr>
          <p:txBody>
            <a:bodyPr wrap="square" rtlCol="0">
              <a:spAutoFit/>
            </a:bodyPr>
            <a:lstStyle/>
            <a:p>
              <a:r>
                <a:rPr lang="en-CA"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 53</a:t>
              </a: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6" name="Group 5">
            <a:extLst>
              <a:ext uri="{FF2B5EF4-FFF2-40B4-BE49-F238E27FC236}">
                <a16:creationId xmlns:a16="http://schemas.microsoft.com/office/drawing/2014/main" id="{881FBD3C-95B9-D3AC-AD25-902013C62FC2}"/>
              </a:ext>
            </a:extLst>
          </p:cNvPr>
          <p:cNvGrpSpPr/>
          <p:nvPr/>
        </p:nvGrpSpPr>
        <p:grpSpPr>
          <a:xfrm>
            <a:off x="848372" y="4350619"/>
            <a:ext cx="10535944" cy="1780608"/>
            <a:chOff x="838200" y="2738706"/>
            <a:chExt cx="10535944" cy="926815"/>
          </a:xfrm>
        </p:grpSpPr>
        <p:sp>
          <p:nvSpPr>
            <p:cNvPr id="10" name="Rectangle 9">
              <a:extLst>
                <a:ext uri="{FF2B5EF4-FFF2-40B4-BE49-F238E27FC236}">
                  <a16:creationId xmlns:a16="http://schemas.microsoft.com/office/drawing/2014/main" id="{33F0AC48-E06F-D96C-3319-BB5A2C8B53D1}"/>
                </a:ext>
              </a:extLst>
            </p:cNvPr>
            <p:cNvSpPr/>
            <p:nvPr/>
          </p:nvSpPr>
          <p:spPr>
            <a:xfrm>
              <a:off x="838200" y="2738706"/>
              <a:ext cx="10535944" cy="87542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621F9FC4-FE06-3CD2-40F4-E7099CDCE1FB}"/>
                </a:ext>
              </a:extLst>
            </p:cNvPr>
            <p:cNvSpPr txBox="1"/>
            <p:nvPr/>
          </p:nvSpPr>
          <p:spPr>
            <a:xfrm>
              <a:off x="969269" y="2793413"/>
              <a:ext cx="4948250" cy="480598"/>
            </a:xfrm>
            <a:prstGeom prst="rect">
              <a:avLst/>
            </a:prstGeom>
            <a:noFill/>
          </p:spPr>
          <p:txBody>
            <a:bodyPr wrap="square" rtlCol="0">
              <a:spAutoFit/>
            </a:bodyPr>
            <a:lstStyle/>
            <a:p>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From:</a:t>
              </a:r>
            </a:p>
            <a:p>
              <a:r>
                <a:rPr lang="en-CA" kern="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a:t>
              </a:r>
              <a:r>
                <a:rPr lang="en-CA" kern="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Merpeople</a:t>
              </a:r>
              <a:r>
                <a:rPr lang="en-CA" kern="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said Ben, his face </a:t>
              </a:r>
              <a:r>
                <a:rPr lang="en-CA" b="1" kern="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agog</a:t>
              </a:r>
              <a:r>
                <a:rPr lang="en-CA" kern="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“It’s one of those </a:t>
              </a:r>
              <a:r>
                <a:rPr lang="en-CA" kern="0"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merpeople</a:t>
              </a:r>
              <a:r>
                <a:rPr lang="en-CA" kern="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a:t>
              </a: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86A85DD9-1D44-3CB6-5686-43B79DBCA79D}"/>
                </a:ext>
              </a:extLst>
            </p:cNvPr>
            <p:cNvSpPr txBox="1"/>
            <p:nvPr/>
          </p:nvSpPr>
          <p:spPr>
            <a:xfrm>
              <a:off x="6302776" y="2793413"/>
              <a:ext cx="4948250" cy="512637"/>
            </a:xfrm>
            <a:prstGeom prst="rect">
              <a:avLst/>
            </a:prstGeom>
            <a:noFill/>
          </p:spPr>
          <p:txBody>
            <a:bodyPr wrap="square" rtlCol="0">
              <a:spAutoFit/>
            </a:bodyPr>
            <a:lstStyle/>
            <a:p>
              <a:r>
                <a:rPr lang="en-CA" b="1" dirty="0">
                  <a:solidFill>
                    <a:schemeClr val="bg1"/>
                  </a:solidFill>
                  <a:latin typeface="Open Sans" panose="020B0606030504020204" pitchFamily="34" charset="0"/>
                  <a:ea typeface="Open Sans" panose="020B0606030504020204" pitchFamily="34" charset="0"/>
                  <a:cs typeface="Open Sans" panose="020B0606030504020204" pitchFamily="34" charset="0"/>
                </a:rPr>
                <a:t>To:</a:t>
              </a:r>
            </a:p>
            <a:p>
              <a:r>
                <a:rPr lang="en-CA" sz="2000"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a:t>
              </a:r>
              <a:r>
                <a:rPr lang="en-CA" sz="2000" kern="0"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Merpeople</a:t>
              </a:r>
              <a:r>
                <a:rPr lang="en-CA" sz="2000"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said Ben, his face </a:t>
              </a:r>
              <a:r>
                <a:rPr lang="en-CA" sz="2000" b="1"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flushed</a:t>
              </a:r>
              <a:r>
                <a:rPr lang="en-CA" sz="2000"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“It’s one of those </a:t>
              </a:r>
              <a:r>
                <a:rPr lang="en-CA" sz="2000" kern="0"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merpeople</a:t>
              </a:r>
              <a:r>
                <a:rPr lang="en-CA" sz="2000"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a:t>
              </a:r>
              <a:endParaRPr lang="en-CA"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4F08B5DD-1581-4966-7BAD-1D99E5918777}"/>
                </a:ext>
              </a:extLst>
            </p:cNvPr>
            <p:cNvSpPr txBox="1"/>
            <p:nvPr/>
          </p:nvSpPr>
          <p:spPr>
            <a:xfrm>
              <a:off x="1030829" y="3326967"/>
              <a:ext cx="4948250" cy="338554"/>
            </a:xfrm>
            <a:prstGeom prst="rect">
              <a:avLst/>
            </a:prstGeom>
            <a:noFill/>
          </p:spPr>
          <p:txBody>
            <a:bodyPr wrap="square" rtlCol="0">
              <a:spAutoFit/>
            </a:bodyPr>
            <a:lstStyle/>
            <a:p>
              <a:r>
                <a:rPr lang="en-CA"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 98</a:t>
              </a: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1219948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5">
      <a:dk1>
        <a:srgbClr val="181818"/>
      </a:dk1>
      <a:lt1>
        <a:srgbClr val="FFFFFF"/>
      </a:lt1>
      <a:dk2>
        <a:srgbClr val="006E96"/>
      </a:dk2>
      <a:lt2>
        <a:srgbClr val="E7E6E6"/>
      </a:lt2>
      <a:accent1>
        <a:srgbClr val="71B1C7"/>
      </a:accent1>
      <a:accent2>
        <a:srgbClr val="DAA900"/>
      </a:accent2>
      <a:accent3>
        <a:srgbClr val="A5A5A5"/>
      </a:accent3>
      <a:accent4>
        <a:srgbClr val="CEA330"/>
      </a:accent4>
      <a:accent5>
        <a:srgbClr val="6FA7B7"/>
      </a:accent5>
      <a:accent6>
        <a:srgbClr val="70AD47"/>
      </a:accent6>
      <a:hlink>
        <a:srgbClr val="196486"/>
      </a:hlink>
      <a:folHlink>
        <a:srgbClr val="CCA12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2900</TotalTime>
  <Words>1355</Words>
  <Application>Microsoft Macintosh PowerPoint</Application>
  <PresentationFormat>Widescreen</PresentationFormat>
  <Paragraphs>88</Paragraphs>
  <Slides>13</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Garamond</vt:lpstr>
      <vt:lpstr>Open Sans</vt:lpstr>
      <vt:lpstr>Open Sans Light</vt:lpstr>
      <vt:lpstr>Symbol</vt:lpstr>
      <vt:lpstr>Times New Roman</vt:lpstr>
      <vt:lpstr>Office Theme</vt:lpstr>
      <vt:lpstr>Classroom Learning</vt:lpstr>
      <vt:lpstr>What’s Your Idea?</vt:lpstr>
      <vt:lpstr>Three Anchors for my Story</vt:lpstr>
      <vt:lpstr>Start with a Story Board</vt:lpstr>
      <vt:lpstr>The Final Map</vt:lpstr>
      <vt:lpstr>3 Rs:  Research – Rework – Rewrite</vt:lpstr>
      <vt:lpstr>Research!</vt:lpstr>
      <vt:lpstr>Rework!</vt:lpstr>
      <vt:lpstr>Rewrite!</vt:lpstr>
      <vt:lpstr>Something Fun</vt:lpstr>
      <vt:lpstr>Final Touches</vt:lpstr>
      <vt:lpstr>Writing Exercise</vt:lpstr>
      <vt:lpstr>Reflections &amp;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Classroom Learning</dc:title>
  <dc:creator>Julia Pepler</dc:creator>
  <cp:lastModifiedBy>Karen Kelloway</cp:lastModifiedBy>
  <cp:revision>61</cp:revision>
  <dcterms:created xsi:type="dcterms:W3CDTF">2023-09-05T18:31:00Z</dcterms:created>
  <dcterms:modified xsi:type="dcterms:W3CDTF">2024-02-14T12:45:32Z</dcterms:modified>
</cp:coreProperties>
</file>